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7"/>
  </p:notesMasterIdLst>
  <p:sldIdLst>
    <p:sldId id="305" r:id="rId2"/>
    <p:sldId id="331" r:id="rId3"/>
    <p:sldId id="332" r:id="rId4"/>
    <p:sldId id="333" r:id="rId5"/>
    <p:sldId id="334" r:id="rId6"/>
    <p:sldId id="335" r:id="rId7"/>
    <p:sldId id="266" r:id="rId8"/>
    <p:sldId id="336" r:id="rId9"/>
    <p:sldId id="259" r:id="rId10"/>
    <p:sldId id="337" r:id="rId11"/>
    <p:sldId id="311" r:id="rId12"/>
    <p:sldId id="338" r:id="rId13"/>
    <p:sldId id="313" r:id="rId14"/>
    <p:sldId id="339" r:id="rId15"/>
    <p:sldId id="317" r:id="rId16"/>
    <p:sldId id="340" r:id="rId17"/>
    <p:sldId id="318" r:id="rId18"/>
    <p:sldId id="341" r:id="rId19"/>
    <p:sldId id="320" r:id="rId20"/>
    <p:sldId id="260" r:id="rId21"/>
    <p:sldId id="325" r:id="rId22"/>
    <p:sldId id="326" r:id="rId23"/>
    <p:sldId id="327" r:id="rId24"/>
    <p:sldId id="330" r:id="rId25"/>
    <p:sldId id="280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Cambria Math" panose="02040503050406030204" pitchFamily="18" charset="0"/>
      <p:regular r:id="rId29"/>
    </p:embeddedFont>
    <p:embeddedFont>
      <p:font typeface="Darker Grotesque" pitchFamily="2" charset="0"/>
      <p:regular r:id="rId30"/>
      <p:bold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Nunito Light" pitchFamily="2" charset="0"/>
      <p:regular r:id="rId36"/>
      <p:italic r:id="rId37"/>
    </p:embeddedFont>
    <p:embeddedFont>
      <p:font typeface="Source Sans 3" panose="020B03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BE59B8-A635-4EB2-B803-9A873C38D66A}">
  <a:tblStyle styleId="{B7BE59B8-A635-4EB2-B803-9A873C38D6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3"/>
  </p:normalViewPr>
  <p:slideViewPr>
    <p:cSldViewPr snapToGrid="0">
      <p:cViewPr varScale="1">
        <p:scale>
          <a:sx n="153" d="100"/>
          <a:sy n="153" d="100"/>
        </p:scale>
        <p:origin x="6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252dff03548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252dff03548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>
          <a:extLst>
            <a:ext uri="{FF2B5EF4-FFF2-40B4-BE49-F238E27FC236}">
              <a16:creationId xmlns:a16="http://schemas.microsoft.com/office/drawing/2014/main" id="{33E35CA7-599B-1EEB-190C-74FAFA23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2161ca7da69_2_7:notes">
            <a:extLst>
              <a:ext uri="{FF2B5EF4-FFF2-40B4-BE49-F238E27FC236}">
                <a16:creationId xmlns:a16="http://schemas.microsoft.com/office/drawing/2014/main" id="{9C2BAA99-D61C-E200-A295-940BAE5A0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2161ca7da69_2_7:notes">
            <a:extLst>
              <a:ext uri="{FF2B5EF4-FFF2-40B4-BE49-F238E27FC236}">
                <a16:creationId xmlns:a16="http://schemas.microsoft.com/office/drawing/2014/main" id="{2EF8D863-C778-81EB-434D-07B37A5FDE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31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>
          <a:extLst>
            <a:ext uri="{FF2B5EF4-FFF2-40B4-BE49-F238E27FC236}">
              <a16:creationId xmlns:a16="http://schemas.microsoft.com/office/drawing/2014/main" id="{F3FB72FC-03D4-FC5C-0080-940E50B6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2161ca7da69_2_7:notes">
            <a:extLst>
              <a:ext uri="{FF2B5EF4-FFF2-40B4-BE49-F238E27FC236}">
                <a16:creationId xmlns:a16="http://schemas.microsoft.com/office/drawing/2014/main" id="{1B82A603-47BC-B667-D578-EB30E83333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2161ca7da69_2_7:notes">
            <a:extLst>
              <a:ext uri="{FF2B5EF4-FFF2-40B4-BE49-F238E27FC236}">
                <a16:creationId xmlns:a16="http://schemas.microsoft.com/office/drawing/2014/main" id="{85A5D860-F559-A584-2E82-9646FB560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87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>
          <a:extLst>
            <a:ext uri="{FF2B5EF4-FFF2-40B4-BE49-F238E27FC236}">
              <a16:creationId xmlns:a16="http://schemas.microsoft.com/office/drawing/2014/main" id="{6F76F387-CF63-2D09-6D3D-009AA7A00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161ca7da69_2_0:notes">
            <a:extLst>
              <a:ext uri="{FF2B5EF4-FFF2-40B4-BE49-F238E27FC236}">
                <a16:creationId xmlns:a16="http://schemas.microsoft.com/office/drawing/2014/main" id="{9FC5DED2-E023-F19A-E024-B32DD16AA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2161ca7da69_2_0:notes">
            <a:extLst>
              <a:ext uri="{FF2B5EF4-FFF2-40B4-BE49-F238E27FC236}">
                <a16:creationId xmlns:a16="http://schemas.microsoft.com/office/drawing/2014/main" id="{1EB6002C-4919-EFC4-129F-5D12081F3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952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>
          <a:extLst>
            <a:ext uri="{FF2B5EF4-FFF2-40B4-BE49-F238E27FC236}">
              <a16:creationId xmlns:a16="http://schemas.microsoft.com/office/drawing/2014/main" id="{B8632258-B625-6CF8-23E0-70C8B537B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161ca7da69_2_0:notes">
            <a:extLst>
              <a:ext uri="{FF2B5EF4-FFF2-40B4-BE49-F238E27FC236}">
                <a16:creationId xmlns:a16="http://schemas.microsoft.com/office/drawing/2014/main" id="{A4FA67AA-4825-B7BF-0AFB-14B6BEE88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2161ca7da69_2_0:notes">
            <a:extLst>
              <a:ext uri="{FF2B5EF4-FFF2-40B4-BE49-F238E27FC236}">
                <a16:creationId xmlns:a16="http://schemas.microsoft.com/office/drawing/2014/main" id="{EB1FA9E7-8252-F4C2-E873-A41CA3DE81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162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>
          <a:extLst>
            <a:ext uri="{FF2B5EF4-FFF2-40B4-BE49-F238E27FC236}">
              <a16:creationId xmlns:a16="http://schemas.microsoft.com/office/drawing/2014/main" id="{63F89EA4-B809-9E44-9571-521CA1B9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161ca7da69_2_0:notes">
            <a:extLst>
              <a:ext uri="{FF2B5EF4-FFF2-40B4-BE49-F238E27FC236}">
                <a16:creationId xmlns:a16="http://schemas.microsoft.com/office/drawing/2014/main" id="{6ADB8505-E8BF-1997-83FC-1C0E91A4E3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2161ca7da69_2_0:notes">
            <a:extLst>
              <a:ext uri="{FF2B5EF4-FFF2-40B4-BE49-F238E27FC236}">
                <a16:creationId xmlns:a16="http://schemas.microsoft.com/office/drawing/2014/main" id="{F000BC50-8FEB-8A19-E1BB-09DA4111BD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18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>
          <a:extLst>
            <a:ext uri="{FF2B5EF4-FFF2-40B4-BE49-F238E27FC236}">
              <a16:creationId xmlns:a16="http://schemas.microsoft.com/office/drawing/2014/main" id="{3899D58D-84FA-B8B8-C6F3-6693F2DA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33f6155f6d_0_30:notes">
            <a:extLst>
              <a:ext uri="{FF2B5EF4-FFF2-40B4-BE49-F238E27FC236}">
                <a16:creationId xmlns:a16="http://schemas.microsoft.com/office/drawing/2014/main" id="{EE666CD4-0E47-6F01-1AF7-6B2196AF3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133f6155f6d_0_30:notes">
            <a:extLst>
              <a:ext uri="{FF2B5EF4-FFF2-40B4-BE49-F238E27FC236}">
                <a16:creationId xmlns:a16="http://schemas.microsoft.com/office/drawing/2014/main" id="{97C7396E-BBD4-DBA1-4E8E-43DE6D1AF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25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>
          <a:extLst>
            <a:ext uri="{FF2B5EF4-FFF2-40B4-BE49-F238E27FC236}">
              <a16:creationId xmlns:a16="http://schemas.microsoft.com/office/drawing/2014/main" id="{DCC006B2-4848-DA00-F652-7D4DA504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161ca7da69_2_0:notes">
            <a:extLst>
              <a:ext uri="{FF2B5EF4-FFF2-40B4-BE49-F238E27FC236}">
                <a16:creationId xmlns:a16="http://schemas.microsoft.com/office/drawing/2014/main" id="{46AA7F6A-2A66-F9FC-1AFF-53E3AD23E4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2161ca7da69_2_0:notes">
            <a:extLst>
              <a:ext uri="{FF2B5EF4-FFF2-40B4-BE49-F238E27FC236}">
                <a16:creationId xmlns:a16="http://schemas.microsoft.com/office/drawing/2014/main" id="{33C1F1A6-980F-5D09-E1A8-A679534D7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33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>
          <a:extLst>
            <a:ext uri="{FF2B5EF4-FFF2-40B4-BE49-F238E27FC236}">
              <a16:creationId xmlns:a16="http://schemas.microsoft.com/office/drawing/2014/main" id="{7AE7D3E3-56B9-5934-71DA-85B974F80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54dda1946d_6_332:notes">
            <a:extLst>
              <a:ext uri="{FF2B5EF4-FFF2-40B4-BE49-F238E27FC236}">
                <a16:creationId xmlns:a16="http://schemas.microsoft.com/office/drawing/2014/main" id="{84B5BAF0-E2A2-1C01-B8DE-CB3FA810C8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9" name="Google Shape;3009;g54dda1946d_6_332:notes">
            <a:extLst>
              <a:ext uri="{FF2B5EF4-FFF2-40B4-BE49-F238E27FC236}">
                <a16:creationId xmlns:a16="http://schemas.microsoft.com/office/drawing/2014/main" id="{B54F2B78-23CF-A54E-E33A-E058B5037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34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0">
          <a:extLst>
            <a:ext uri="{FF2B5EF4-FFF2-40B4-BE49-F238E27FC236}">
              <a16:creationId xmlns:a16="http://schemas.microsoft.com/office/drawing/2014/main" id="{85F01763-21CA-CD74-DF1D-59478F94F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1" name="Google Shape;7161;gd5260bdd85_0_256:notes">
            <a:extLst>
              <a:ext uri="{FF2B5EF4-FFF2-40B4-BE49-F238E27FC236}">
                <a16:creationId xmlns:a16="http://schemas.microsoft.com/office/drawing/2014/main" id="{356C82CB-D52E-D305-17EA-0E105494FD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2" name="Google Shape;7162;gd5260bdd85_0_256:notes">
            <a:extLst>
              <a:ext uri="{FF2B5EF4-FFF2-40B4-BE49-F238E27FC236}">
                <a16:creationId xmlns:a16="http://schemas.microsoft.com/office/drawing/2014/main" id="{12707513-3D49-F341-8870-867F94C3C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33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0">
          <a:extLst>
            <a:ext uri="{FF2B5EF4-FFF2-40B4-BE49-F238E27FC236}">
              <a16:creationId xmlns:a16="http://schemas.microsoft.com/office/drawing/2014/main" id="{C533D143-5DDC-532C-6FED-F3F1DC06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1" name="Google Shape;7161;gd5260bdd85_0_256:notes">
            <a:extLst>
              <a:ext uri="{FF2B5EF4-FFF2-40B4-BE49-F238E27FC236}">
                <a16:creationId xmlns:a16="http://schemas.microsoft.com/office/drawing/2014/main" id="{B5952FA2-5EF7-392B-5E50-8977CAB7E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2" name="Google Shape;7162;gd5260bdd85_0_256:notes">
            <a:extLst>
              <a:ext uri="{FF2B5EF4-FFF2-40B4-BE49-F238E27FC236}">
                <a16:creationId xmlns:a16="http://schemas.microsoft.com/office/drawing/2014/main" id="{B2ED404F-32D4-B33F-D27D-CF3AD63CC6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79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>
          <a:extLst>
            <a:ext uri="{FF2B5EF4-FFF2-40B4-BE49-F238E27FC236}">
              <a16:creationId xmlns:a16="http://schemas.microsoft.com/office/drawing/2014/main" id="{D703387E-B85A-FE41-C2CE-79983425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161ca7da69_2_0:notes">
            <a:extLst>
              <a:ext uri="{FF2B5EF4-FFF2-40B4-BE49-F238E27FC236}">
                <a16:creationId xmlns:a16="http://schemas.microsoft.com/office/drawing/2014/main" id="{4ADE6F33-3858-E192-ECB9-82FD5D266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2161ca7da69_2_0:notes">
            <a:extLst>
              <a:ext uri="{FF2B5EF4-FFF2-40B4-BE49-F238E27FC236}">
                <a16:creationId xmlns:a16="http://schemas.microsoft.com/office/drawing/2014/main" id="{F7821921-F6B6-3D19-4920-228CB9A9C6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28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>
          <a:extLst>
            <a:ext uri="{FF2B5EF4-FFF2-40B4-BE49-F238E27FC236}">
              <a16:creationId xmlns:a16="http://schemas.microsoft.com/office/drawing/2014/main" id="{D7D5A869-F5DA-ECB0-FC1D-9BB7DF6D9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33f6155f6d_0_30:notes">
            <a:extLst>
              <a:ext uri="{FF2B5EF4-FFF2-40B4-BE49-F238E27FC236}">
                <a16:creationId xmlns:a16="http://schemas.microsoft.com/office/drawing/2014/main" id="{AD4CE3B2-25B2-3A5D-5593-025F85CC38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133f6155f6d_0_30:notes">
            <a:extLst>
              <a:ext uri="{FF2B5EF4-FFF2-40B4-BE49-F238E27FC236}">
                <a16:creationId xmlns:a16="http://schemas.microsoft.com/office/drawing/2014/main" id="{C04FF33A-0151-B24C-F745-1CA00A841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837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>
          <a:extLst>
            <a:ext uri="{FF2B5EF4-FFF2-40B4-BE49-F238E27FC236}">
              <a16:creationId xmlns:a16="http://schemas.microsoft.com/office/drawing/2014/main" id="{EA51B07B-A8C7-9A88-C892-CA375A13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161ca7da69_2_0:notes">
            <a:extLst>
              <a:ext uri="{FF2B5EF4-FFF2-40B4-BE49-F238E27FC236}">
                <a16:creationId xmlns:a16="http://schemas.microsoft.com/office/drawing/2014/main" id="{C465B954-5B3F-06A5-575C-50EC06C3F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2161ca7da69_2_0:notes">
            <a:extLst>
              <a:ext uri="{FF2B5EF4-FFF2-40B4-BE49-F238E27FC236}">
                <a16:creationId xmlns:a16="http://schemas.microsoft.com/office/drawing/2014/main" id="{76A88286-4344-0460-8B33-F667DE313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002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>
          <a:extLst>
            <a:ext uri="{FF2B5EF4-FFF2-40B4-BE49-F238E27FC236}">
              <a16:creationId xmlns:a16="http://schemas.microsoft.com/office/drawing/2014/main" id="{16351EF9-01A8-8D64-7147-0CE5F5417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33f6155f6d_0_30:notes">
            <a:extLst>
              <a:ext uri="{FF2B5EF4-FFF2-40B4-BE49-F238E27FC236}">
                <a16:creationId xmlns:a16="http://schemas.microsoft.com/office/drawing/2014/main" id="{976906A1-7E94-8E1E-61D9-31B01BB9C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133f6155f6d_0_30:notes">
            <a:extLst>
              <a:ext uri="{FF2B5EF4-FFF2-40B4-BE49-F238E27FC236}">
                <a16:creationId xmlns:a16="http://schemas.microsoft.com/office/drawing/2014/main" id="{E1EB42C5-A73F-7053-F893-2DB04871D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810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>
          <a:extLst>
            <a:ext uri="{FF2B5EF4-FFF2-40B4-BE49-F238E27FC236}">
              <a16:creationId xmlns:a16="http://schemas.microsoft.com/office/drawing/2014/main" id="{5F4E5C94-1B84-F446-499F-86637AE0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2161ca7da69_2_7:notes">
            <a:extLst>
              <a:ext uri="{FF2B5EF4-FFF2-40B4-BE49-F238E27FC236}">
                <a16:creationId xmlns:a16="http://schemas.microsoft.com/office/drawing/2014/main" id="{3E25CE7F-9286-D653-89DD-545F12E834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2161ca7da69_2_7:notes">
            <a:extLst>
              <a:ext uri="{FF2B5EF4-FFF2-40B4-BE49-F238E27FC236}">
                <a16:creationId xmlns:a16="http://schemas.microsoft.com/office/drawing/2014/main" id="{7BB7BEF4-852F-1C92-5D89-FAEDC3453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3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2271539" y="-2206656"/>
            <a:ext cx="12490120" cy="9047199"/>
            <a:chOff x="-2271539" y="-2206656"/>
            <a:chExt cx="12490120" cy="9047199"/>
          </a:xfrm>
        </p:grpSpPr>
        <p:grpSp>
          <p:nvGrpSpPr>
            <p:cNvPr id="11" name="Google Shape;11;p2"/>
            <p:cNvGrpSpPr/>
            <p:nvPr/>
          </p:nvGrpSpPr>
          <p:grpSpPr>
            <a:xfrm rot="-1664025" flipH="1">
              <a:off x="-2089696" y="-882514"/>
              <a:ext cx="6265551" cy="2328194"/>
              <a:chOff x="4306625" y="2321575"/>
              <a:chExt cx="566750" cy="210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 rot="-868307">
              <a:off x="5618098" y="3962220"/>
              <a:ext cx="4373825" cy="2369393"/>
              <a:chOff x="3447500" y="2173650"/>
              <a:chExt cx="395625" cy="21432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" name="Google Shape;153;p2"/>
          <p:cNvGrpSpPr/>
          <p:nvPr/>
        </p:nvGrpSpPr>
        <p:grpSpPr>
          <a:xfrm>
            <a:off x="368100" y="330250"/>
            <a:ext cx="8592531" cy="4581608"/>
            <a:chOff x="368100" y="330250"/>
            <a:chExt cx="8592531" cy="4581608"/>
          </a:xfrm>
        </p:grpSpPr>
        <p:pic>
          <p:nvPicPr>
            <p:cNvPr id="154" name="Google Shape;15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8100" y="330250"/>
              <a:ext cx="570301" cy="57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8025529" y="3976788"/>
              <a:ext cx="935101" cy="93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"/>
          <p:cNvSpPr txBox="1">
            <a:spLocks noGrp="1"/>
          </p:cNvSpPr>
          <p:nvPr>
            <p:ph type="ctrTitle"/>
          </p:nvPr>
        </p:nvSpPr>
        <p:spPr>
          <a:xfrm>
            <a:off x="1238550" y="1265220"/>
            <a:ext cx="6666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7" name="Google Shape;157;p2"/>
          <p:cNvSpPr txBox="1">
            <a:spLocks noGrp="1"/>
          </p:cNvSpPr>
          <p:nvPr>
            <p:ph type="subTitle" idx="1"/>
          </p:nvPr>
        </p:nvSpPr>
        <p:spPr>
          <a:xfrm>
            <a:off x="1238550" y="3438480"/>
            <a:ext cx="66669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3" name="Google Shape;1333;p19"/>
          <p:cNvGrpSpPr/>
          <p:nvPr/>
        </p:nvGrpSpPr>
        <p:grpSpPr>
          <a:xfrm>
            <a:off x="7876899" y="-490349"/>
            <a:ext cx="2126732" cy="6052100"/>
            <a:chOff x="7876899" y="-490349"/>
            <a:chExt cx="2126732" cy="6052100"/>
          </a:xfrm>
        </p:grpSpPr>
        <p:grpSp>
          <p:nvGrpSpPr>
            <p:cNvPr id="1334" name="Google Shape;1334;p19"/>
            <p:cNvGrpSpPr/>
            <p:nvPr/>
          </p:nvGrpSpPr>
          <p:grpSpPr>
            <a:xfrm rot="5113912" flipH="1">
              <a:off x="6993357" y="842838"/>
              <a:ext cx="4117056" cy="1566690"/>
              <a:chOff x="3786800" y="3040750"/>
              <a:chExt cx="617400" cy="234950"/>
            </a:xfrm>
          </p:grpSpPr>
          <p:sp>
            <p:nvSpPr>
              <p:cNvPr id="1335" name="Google Shape;1335;p1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19"/>
            <p:cNvSpPr/>
            <p:nvPr/>
          </p:nvSpPr>
          <p:spPr>
            <a:xfrm>
              <a:off x="7876899" y="4546928"/>
              <a:ext cx="1014717" cy="1014823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19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833900" cy="3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0249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9"/>
          <p:cNvGrpSpPr/>
          <p:nvPr/>
        </p:nvGrpSpPr>
        <p:grpSpPr>
          <a:xfrm>
            <a:off x="-1657366" y="-807339"/>
            <a:ext cx="3614869" cy="6269766"/>
            <a:chOff x="-1657366" y="-807339"/>
            <a:chExt cx="3614869" cy="6269766"/>
          </a:xfrm>
        </p:grpSpPr>
        <p:grpSp>
          <p:nvGrpSpPr>
            <p:cNvPr id="775" name="Google Shape;775;p9"/>
            <p:cNvGrpSpPr/>
            <p:nvPr/>
          </p:nvGrpSpPr>
          <p:grpSpPr>
            <a:xfrm rot="-3537539">
              <a:off x="-1997325" y="636760"/>
              <a:ext cx="4294786" cy="1634285"/>
              <a:chOff x="3786800" y="3040750"/>
              <a:chExt cx="617400" cy="234950"/>
            </a:xfrm>
          </p:grpSpPr>
          <p:sp>
            <p:nvSpPr>
              <p:cNvPr id="776" name="Google Shape;776;p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9" name="Google Shape;809;p9"/>
            <p:cNvSpPr/>
            <p:nvPr/>
          </p:nvSpPr>
          <p:spPr>
            <a:xfrm>
              <a:off x="400359" y="4240477"/>
              <a:ext cx="1221858" cy="1221950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9"/>
          <p:cNvGrpSpPr/>
          <p:nvPr/>
        </p:nvGrpSpPr>
        <p:grpSpPr>
          <a:xfrm>
            <a:off x="337350" y="418677"/>
            <a:ext cx="1732551" cy="4569069"/>
            <a:chOff x="337350" y="418677"/>
            <a:chExt cx="1732551" cy="4569069"/>
          </a:xfrm>
        </p:grpSpPr>
        <p:pic>
          <p:nvPicPr>
            <p:cNvPr id="811" name="Google Shape;81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7350" y="418677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2457" y="4320298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3" name="Google Shape;813;p9"/>
          <p:cNvSpPr txBox="1">
            <a:spLocks noGrp="1"/>
          </p:cNvSpPr>
          <p:nvPr>
            <p:ph type="title"/>
          </p:nvPr>
        </p:nvSpPr>
        <p:spPr>
          <a:xfrm>
            <a:off x="3891825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9"/>
          <p:cNvSpPr txBox="1">
            <a:spLocks noGrp="1"/>
          </p:cNvSpPr>
          <p:nvPr>
            <p:ph type="subTitle" idx="1"/>
          </p:nvPr>
        </p:nvSpPr>
        <p:spPr>
          <a:xfrm>
            <a:off x="3891825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p2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2" name="Google Shape;2332;p29"/>
          <p:cNvGrpSpPr/>
          <p:nvPr/>
        </p:nvGrpSpPr>
        <p:grpSpPr>
          <a:xfrm>
            <a:off x="-1815034" y="-1897426"/>
            <a:ext cx="10096726" cy="6658201"/>
            <a:chOff x="-1815034" y="-1973626"/>
            <a:chExt cx="10096726" cy="6658201"/>
          </a:xfrm>
        </p:grpSpPr>
        <p:grpSp>
          <p:nvGrpSpPr>
            <p:cNvPr id="2333" name="Google Shape;2333;p29"/>
            <p:cNvGrpSpPr/>
            <p:nvPr/>
          </p:nvGrpSpPr>
          <p:grpSpPr>
            <a:xfrm>
              <a:off x="-1815034" y="2411782"/>
              <a:ext cx="2471109" cy="2272792"/>
              <a:chOff x="3756275" y="2288475"/>
              <a:chExt cx="450850" cy="414675"/>
            </a:xfrm>
          </p:grpSpPr>
          <p:sp>
            <p:nvSpPr>
              <p:cNvPr id="2334" name="Google Shape;2334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29"/>
            <p:cNvGrpSpPr/>
            <p:nvPr/>
          </p:nvGrpSpPr>
          <p:grpSpPr>
            <a:xfrm rot="5400000">
              <a:off x="5909741" y="-1874468"/>
              <a:ext cx="2471109" cy="2272792"/>
              <a:chOff x="3756275" y="2288475"/>
              <a:chExt cx="450850" cy="414675"/>
            </a:xfrm>
          </p:grpSpPr>
          <p:sp>
            <p:nvSpPr>
              <p:cNvPr id="2411" name="Google Shape;2411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30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9" name="Google Shape;2489;p30"/>
          <p:cNvGrpSpPr/>
          <p:nvPr/>
        </p:nvGrpSpPr>
        <p:grpSpPr>
          <a:xfrm>
            <a:off x="834131" y="-904794"/>
            <a:ext cx="4946156" cy="6835456"/>
            <a:chOff x="834131" y="-904794"/>
            <a:chExt cx="4946156" cy="6835456"/>
          </a:xfrm>
        </p:grpSpPr>
        <p:grpSp>
          <p:nvGrpSpPr>
            <p:cNvPr id="2490" name="Google Shape;2490;p30"/>
            <p:cNvGrpSpPr/>
            <p:nvPr/>
          </p:nvGrpSpPr>
          <p:grpSpPr>
            <a:xfrm rot="-128837">
              <a:off x="857955" y="-839418"/>
              <a:ext cx="3514733" cy="1337499"/>
              <a:chOff x="3786800" y="3040750"/>
              <a:chExt cx="617400" cy="234950"/>
            </a:xfrm>
          </p:grpSpPr>
          <p:sp>
            <p:nvSpPr>
              <p:cNvPr id="2491" name="Google Shape;2491;p30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4" name="Google Shape;2524;p30"/>
            <p:cNvSpPr/>
            <p:nvPr/>
          </p:nvSpPr>
          <p:spPr>
            <a:xfrm>
              <a:off x="4512932" y="4663190"/>
              <a:ext cx="1267355" cy="1267472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5" name="Google Shape;25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4696" y="4608575"/>
            <a:ext cx="401623" cy="40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25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3" name="Google Shape;1843;p25"/>
          <p:cNvGrpSpPr/>
          <p:nvPr/>
        </p:nvGrpSpPr>
        <p:grpSpPr>
          <a:xfrm>
            <a:off x="-427701" y="1675576"/>
            <a:ext cx="10440656" cy="5556510"/>
            <a:chOff x="-427701" y="1675576"/>
            <a:chExt cx="10440656" cy="5556510"/>
          </a:xfrm>
        </p:grpSpPr>
        <p:grpSp>
          <p:nvGrpSpPr>
            <p:cNvPr id="1844" name="Google Shape;1844;p25"/>
            <p:cNvGrpSpPr/>
            <p:nvPr/>
          </p:nvGrpSpPr>
          <p:grpSpPr>
            <a:xfrm rot="7977048" flipH="1">
              <a:off x="6197552" y="4561647"/>
              <a:ext cx="3893487" cy="1481573"/>
              <a:chOff x="3786800" y="3040750"/>
              <a:chExt cx="617400" cy="234950"/>
            </a:xfrm>
          </p:grpSpPr>
          <p:sp>
            <p:nvSpPr>
              <p:cNvPr id="1845" name="Google Shape;1845;p25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5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5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5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5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5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5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5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5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5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5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5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5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5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5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5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5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5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5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5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5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5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5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5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5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5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5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5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5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5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25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25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25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8" name="Google Shape;1878;p25"/>
            <p:cNvSpPr/>
            <p:nvPr/>
          </p:nvSpPr>
          <p:spPr>
            <a:xfrm>
              <a:off x="-427701" y="1675576"/>
              <a:ext cx="960930" cy="961009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0" name="Google Shape;1880;p25"/>
          <p:cNvSpPr txBox="1">
            <a:spLocks noGrp="1"/>
          </p:cNvSpPr>
          <p:nvPr>
            <p:ph type="subTitle" idx="1"/>
          </p:nvPr>
        </p:nvSpPr>
        <p:spPr>
          <a:xfrm>
            <a:off x="1463986" y="1777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25"/>
          <p:cNvSpPr txBox="1">
            <a:spLocks noGrp="1"/>
          </p:cNvSpPr>
          <p:nvPr>
            <p:ph type="subTitle" idx="2"/>
          </p:nvPr>
        </p:nvSpPr>
        <p:spPr>
          <a:xfrm>
            <a:off x="5635872" y="1777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25"/>
          <p:cNvSpPr txBox="1">
            <a:spLocks noGrp="1"/>
          </p:cNvSpPr>
          <p:nvPr>
            <p:ph type="subTitle" idx="3"/>
          </p:nvPr>
        </p:nvSpPr>
        <p:spPr>
          <a:xfrm>
            <a:off x="1463986" y="3361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25"/>
          <p:cNvSpPr txBox="1">
            <a:spLocks noGrp="1"/>
          </p:cNvSpPr>
          <p:nvPr>
            <p:ph type="subTitle" idx="4"/>
          </p:nvPr>
        </p:nvSpPr>
        <p:spPr>
          <a:xfrm>
            <a:off x="5635872" y="336195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25"/>
          <p:cNvSpPr txBox="1">
            <a:spLocks noGrp="1"/>
          </p:cNvSpPr>
          <p:nvPr>
            <p:ph type="subTitle" idx="5"/>
          </p:nvPr>
        </p:nvSpPr>
        <p:spPr>
          <a:xfrm>
            <a:off x="1463986" y="1411650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5" name="Google Shape;1885;p25"/>
          <p:cNvSpPr txBox="1">
            <a:spLocks noGrp="1"/>
          </p:cNvSpPr>
          <p:nvPr>
            <p:ph type="subTitle" idx="6"/>
          </p:nvPr>
        </p:nvSpPr>
        <p:spPr>
          <a:xfrm>
            <a:off x="5635874" y="1411650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6" name="Google Shape;1886;p25"/>
          <p:cNvSpPr txBox="1">
            <a:spLocks noGrp="1"/>
          </p:cNvSpPr>
          <p:nvPr>
            <p:ph type="subTitle" idx="7"/>
          </p:nvPr>
        </p:nvSpPr>
        <p:spPr>
          <a:xfrm>
            <a:off x="1463986" y="2995725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7" name="Google Shape;1887;p25"/>
          <p:cNvSpPr txBox="1">
            <a:spLocks noGrp="1"/>
          </p:cNvSpPr>
          <p:nvPr>
            <p:ph type="subTitle" idx="8"/>
          </p:nvPr>
        </p:nvSpPr>
        <p:spPr>
          <a:xfrm>
            <a:off x="5635874" y="2995725"/>
            <a:ext cx="27882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8" name="Google Shape;1888;p25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411650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9" name="Google Shape;1889;p25"/>
          <p:cNvSpPr txBox="1">
            <a:spLocks noGrp="1"/>
          </p:cNvSpPr>
          <p:nvPr>
            <p:ph type="title" idx="13" hasCustomPrompt="1"/>
          </p:nvPr>
        </p:nvSpPr>
        <p:spPr>
          <a:xfrm>
            <a:off x="4891898" y="1411650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0" name="Google Shape;1890;p25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2995725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1" name="Google Shape;1891;p25"/>
          <p:cNvSpPr txBox="1">
            <a:spLocks noGrp="1"/>
          </p:cNvSpPr>
          <p:nvPr>
            <p:ph type="title" idx="15" hasCustomPrompt="1"/>
          </p:nvPr>
        </p:nvSpPr>
        <p:spPr>
          <a:xfrm>
            <a:off x="4891900" y="2995725"/>
            <a:ext cx="744000" cy="5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4813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8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"/>
          <p:cNvSpPr/>
          <p:nvPr/>
        </p:nvSpPr>
        <p:spPr>
          <a:xfrm>
            <a:off x="-306723" y="927698"/>
            <a:ext cx="1117282" cy="1117380"/>
          </a:xfrm>
          <a:custGeom>
            <a:avLst/>
            <a:gdLst/>
            <a:ahLst/>
            <a:cxnLst/>
            <a:rect l="l" t="t" r="r" b="b"/>
            <a:pathLst>
              <a:path w="8049" h="8050" extrusionOk="0">
                <a:moveTo>
                  <a:pt x="4122" y="66"/>
                </a:moveTo>
                <a:cubicBezTo>
                  <a:pt x="4158" y="83"/>
                  <a:pt x="4200" y="102"/>
                  <a:pt x="4241" y="119"/>
                </a:cubicBezTo>
                <a:cubicBezTo>
                  <a:pt x="4158" y="132"/>
                  <a:pt x="4087" y="144"/>
                  <a:pt x="4010" y="155"/>
                </a:cubicBezTo>
                <a:cubicBezTo>
                  <a:pt x="3968" y="144"/>
                  <a:pt x="3927" y="132"/>
                  <a:pt x="3891" y="114"/>
                </a:cubicBezTo>
                <a:cubicBezTo>
                  <a:pt x="3962" y="102"/>
                  <a:pt x="4040" y="83"/>
                  <a:pt x="4122" y="66"/>
                </a:cubicBezTo>
                <a:close/>
                <a:moveTo>
                  <a:pt x="4563" y="96"/>
                </a:moveTo>
                <a:cubicBezTo>
                  <a:pt x="4606" y="114"/>
                  <a:pt x="4647" y="125"/>
                  <a:pt x="4700" y="144"/>
                </a:cubicBezTo>
                <a:cubicBezTo>
                  <a:pt x="4642" y="149"/>
                  <a:pt x="4581" y="161"/>
                  <a:pt x="4527" y="168"/>
                </a:cubicBezTo>
                <a:cubicBezTo>
                  <a:pt x="4474" y="155"/>
                  <a:pt x="4427" y="144"/>
                  <a:pt x="4378" y="132"/>
                </a:cubicBezTo>
                <a:cubicBezTo>
                  <a:pt x="4438" y="119"/>
                  <a:pt x="4499" y="108"/>
                  <a:pt x="4563" y="96"/>
                </a:cubicBezTo>
                <a:close/>
                <a:moveTo>
                  <a:pt x="3831" y="125"/>
                </a:moveTo>
                <a:cubicBezTo>
                  <a:pt x="3861" y="138"/>
                  <a:pt x="3897" y="155"/>
                  <a:pt x="3932" y="168"/>
                </a:cubicBezTo>
                <a:cubicBezTo>
                  <a:pt x="3872" y="179"/>
                  <a:pt x="3819" y="185"/>
                  <a:pt x="3759" y="191"/>
                </a:cubicBezTo>
                <a:cubicBezTo>
                  <a:pt x="3718" y="179"/>
                  <a:pt x="3682" y="168"/>
                  <a:pt x="3646" y="155"/>
                </a:cubicBezTo>
                <a:cubicBezTo>
                  <a:pt x="3705" y="144"/>
                  <a:pt x="3765" y="138"/>
                  <a:pt x="3831" y="125"/>
                </a:cubicBezTo>
                <a:close/>
                <a:moveTo>
                  <a:pt x="4307" y="144"/>
                </a:moveTo>
                <a:cubicBezTo>
                  <a:pt x="4343" y="155"/>
                  <a:pt x="4384" y="168"/>
                  <a:pt x="4427" y="179"/>
                </a:cubicBezTo>
                <a:cubicBezTo>
                  <a:pt x="4361" y="191"/>
                  <a:pt x="4290" y="196"/>
                  <a:pt x="4224" y="204"/>
                </a:cubicBezTo>
                <a:cubicBezTo>
                  <a:pt x="4183" y="196"/>
                  <a:pt x="4141" y="191"/>
                  <a:pt x="4098" y="179"/>
                </a:cubicBezTo>
                <a:cubicBezTo>
                  <a:pt x="4164" y="168"/>
                  <a:pt x="4235" y="155"/>
                  <a:pt x="4307" y="144"/>
                </a:cubicBezTo>
                <a:close/>
                <a:moveTo>
                  <a:pt x="3575" y="168"/>
                </a:moveTo>
                <a:cubicBezTo>
                  <a:pt x="3605" y="179"/>
                  <a:pt x="3633" y="191"/>
                  <a:pt x="3664" y="204"/>
                </a:cubicBezTo>
                <a:cubicBezTo>
                  <a:pt x="3611" y="209"/>
                  <a:pt x="3556" y="209"/>
                  <a:pt x="3503" y="215"/>
                </a:cubicBezTo>
                <a:cubicBezTo>
                  <a:pt x="3468" y="209"/>
                  <a:pt x="3438" y="196"/>
                  <a:pt x="3408" y="185"/>
                </a:cubicBezTo>
                <a:cubicBezTo>
                  <a:pt x="3462" y="179"/>
                  <a:pt x="3521" y="174"/>
                  <a:pt x="3575" y="168"/>
                </a:cubicBezTo>
                <a:close/>
                <a:moveTo>
                  <a:pt x="4777" y="168"/>
                </a:moveTo>
                <a:cubicBezTo>
                  <a:pt x="4820" y="179"/>
                  <a:pt x="4867" y="191"/>
                  <a:pt x="4915" y="204"/>
                </a:cubicBezTo>
                <a:cubicBezTo>
                  <a:pt x="4873" y="209"/>
                  <a:pt x="4826" y="209"/>
                  <a:pt x="4777" y="215"/>
                </a:cubicBezTo>
                <a:cubicBezTo>
                  <a:pt x="4724" y="204"/>
                  <a:pt x="4677" y="196"/>
                  <a:pt x="4629" y="191"/>
                </a:cubicBezTo>
                <a:cubicBezTo>
                  <a:pt x="4683" y="185"/>
                  <a:pt x="4730" y="174"/>
                  <a:pt x="4777" y="168"/>
                </a:cubicBezTo>
                <a:close/>
                <a:moveTo>
                  <a:pt x="2776" y="204"/>
                </a:moveTo>
                <a:lnTo>
                  <a:pt x="2836" y="209"/>
                </a:lnTo>
                <a:lnTo>
                  <a:pt x="2860" y="209"/>
                </a:lnTo>
                <a:cubicBezTo>
                  <a:pt x="2866" y="215"/>
                  <a:pt x="2877" y="221"/>
                  <a:pt x="2883" y="226"/>
                </a:cubicBezTo>
                <a:cubicBezTo>
                  <a:pt x="2866" y="226"/>
                  <a:pt x="2841" y="221"/>
                  <a:pt x="2824" y="221"/>
                </a:cubicBezTo>
                <a:cubicBezTo>
                  <a:pt x="2806" y="215"/>
                  <a:pt x="2794" y="209"/>
                  <a:pt x="2776" y="204"/>
                </a:cubicBezTo>
                <a:close/>
                <a:moveTo>
                  <a:pt x="3330" y="191"/>
                </a:moveTo>
                <a:cubicBezTo>
                  <a:pt x="3355" y="204"/>
                  <a:pt x="3378" y="215"/>
                  <a:pt x="3402" y="221"/>
                </a:cubicBezTo>
                <a:cubicBezTo>
                  <a:pt x="3355" y="226"/>
                  <a:pt x="3300" y="226"/>
                  <a:pt x="3253" y="226"/>
                </a:cubicBezTo>
                <a:cubicBezTo>
                  <a:pt x="3223" y="221"/>
                  <a:pt x="3199" y="215"/>
                  <a:pt x="3176" y="204"/>
                </a:cubicBezTo>
                <a:cubicBezTo>
                  <a:pt x="3223" y="204"/>
                  <a:pt x="3276" y="196"/>
                  <a:pt x="3330" y="191"/>
                </a:cubicBezTo>
                <a:close/>
                <a:moveTo>
                  <a:pt x="3092" y="209"/>
                </a:moveTo>
                <a:cubicBezTo>
                  <a:pt x="3110" y="215"/>
                  <a:pt x="3127" y="221"/>
                  <a:pt x="3146" y="232"/>
                </a:cubicBezTo>
                <a:cubicBezTo>
                  <a:pt x="3092" y="232"/>
                  <a:pt x="3039" y="232"/>
                  <a:pt x="2979" y="226"/>
                </a:cubicBezTo>
                <a:cubicBezTo>
                  <a:pt x="2967" y="221"/>
                  <a:pt x="2949" y="215"/>
                  <a:pt x="2937" y="209"/>
                </a:cubicBezTo>
                <a:close/>
                <a:moveTo>
                  <a:pt x="4010" y="191"/>
                </a:moveTo>
                <a:cubicBezTo>
                  <a:pt x="4040" y="204"/>
                  <a:pt x="4075" y="209"/>
                  <a:pt x="4105" y="221"/>
                </a:cubicBezTo>
                <a:cubicBezTo>
                  <a:pt x="4057" y="221"/>
                  <a:pt x="4010" y="226"/>
                  <a:pt x="3962" y="232"/>
                </a:cubicBezTo>
                <a:cubicBezTo>
                  <a:pt x="3927" y="226"/>
                  <a:pt x="3897" y="221"/>
                  <a:pt x="3861" y="215"/>
                </a:cubicBezTo>
                <a:cubicBezTo>
                  <a:pt x="3908" y="209"/>
                  <a:pt x="3962" y="204"/>
                  <a:pt x="4010" y="191"/>
                </a:cubicBezTo>
                <a:close/>
                <a:moveTo>
                  <a:pt x="4527" y="204"/>
                </a:moveTo>
                <a:cubicBezTo>
                  <a:pt x="4557" y="209"/>
                  <a:pt x="4593" y="221"/>
                  <a:pt x="4629" y="226"/>
                </a:cubicBezTo>
                <a:cubicBezTo>
                  <a:pt x="4576" y="226"/>
                  <a:pt x="4516" y="232"/>
                  <a:pt x="4463" y="239"/>
                </a:cubicBezTo>
                <a:cubicBezTo>
                  <a:pt x="4427" y="232"/>
                  <a:pt x="4397" y="226"/>
                  <a:pt x="4361" y="226"/>
                </a:cubicBezTo>
                <a:cubicBezTo>
                  <a:pt x="4414" y="221"/>
                  <a:pt x="4469" y="215"/>
                  <a:pt x="4527" y="204"/>
                </a:cubicBezTo>
                <a:close/>
                <a:moveTo>
                  <a:pt x="3754" y="226"/>
                </a:moveTo>
                <a:cubicBezTo>
                  <a:pt x="3771" y="232"/>
                  <a:pt x="3795" y="239"/>
                  <a:pt x="3812" y="245"/>
                </a:cubicBezTo>
                <a:cubicBezTo>
                  <a:pt x="3771" y="245"/>
                  <a:pt x="3729" y="251"/>
                  <a:pt x="3688" y="251"/>
                </a:cubicBezTo>
                <a:cubicBezTo>
                  <a:pt x="3664" y="251"/>
                  <a:pt x="3646" y="245"/>
                  <a:pt x="3622" y="239"/>
                </a:cubicBezTo>
                <a:cubicBezTo>
                  <a:pt x="3664" y="239"/>
                  <a:pt x="3712" y="232"/>
                  <a:pt x="3754" y="226"/>
                </a:cubicBezTo>
                <a:close/>
                <a:moveTo>
                  <a:pt x="4224" y="245"/>
                </a:moveTo>
                <a:cubicBezTo>
                  <a:pt x="4241" y="245"/>
                  <a:pt x="4254" y="245"/>
                  <a:pt x="4265" y="251"/>
                </a:cubicBezTo>
                <a:lnTo>
                  <a:pt x="4141" y="251"/>
                </a:lnTo>
                <a:cubicBezTo>
                  <a:pt x="4170" y="251"/>
                  <a:pt x="4194" y="245"/>
                  <a:pt x="4224" y="245"/>
                </a:cubicBezTo>
                <a:close/>
                <a:moveTo>
                  <a:pt x="4777" y="251"/>
                </a:moveTo>
                <a:cubicBezTo>
                  <a:pt x="4796" y="251"/>
                  <a:pt x="4807" y="256"/>
                  <a:pt x="4826" y="256"/>
                </a:cubicBezTo>
                <a:lnTo>
                  <a:pt x="4700" y="256"/>
                </a:lnTo>
                <a:cubicBezTo>
                  <a:pt x="4724" y="256"/>
                  <a:pt x="4754" y="251"/>
                  <a:pt x="4777" y="251"/>
                </a:cubicBezTo>
                <a:close/>
                <a:moveTo>
                  <a:pt x="5028" y="232"/>
                </a:moveTo>
                <a:cubicBezTo>
                  <a:pt x="5058" y="239"/>
                  <a:pt x="5088" y="245"/>
                  <a:pt x="5118" y="251"/>
                </a:cubicBezTo>
                <a:cubicBezTo>
                  <a:pt x="5123" y="256"/>
                  <a:pt x="5129" y="256"/>
                  <a:pt x="5135" y="256"/>
                </a:cubicBezTo>
                <a:lnTo>
                  <a:pt x="5052" y="256"/>
                </a:lnTo>
                <a:cubicBezTo>
                  <a:pt x="5016" y="251"/>
                  <a:pt x="4975" y="245"/>
                  <a:pt x="4933" y="239"/>
                </a:cubicBezTo>
                <a:cubicBezTo>
                  <a:pt x="4969" y="239"/>
                  <a:pt x="4999" y="232"/>
                  <a:pt x="5028" y="232"/>
                </a:cubicBezTo>
                <a:close/>
                <a:moveTo>
                  <a:pt x="5231" y="215"/>
                </a:moveTo>
                <a:cubicBezTo>
                  <a:pt x="5255" y="221"/>
                  <a:pt x="5278" y="232"/>
                  <a:pt x="5302" y="239"/>
                </a:cubicBezTo>
                <a:lnTo>
                  <a:pt x="5314" y="239"/>
                </a:lnTo>
                <a:cubicBezTo>
                  <a:pt x="5332" y="245"/>
                  <a:pt x="5349" y="251"/>
                  <a:pt x="5368" y="256"/>
                </a:cubicBezTo>
                <a:lnTo>
                  <a:pt x="5296" y="256"/>
                </a:lnTo>
                <a:cubicBezTo>
                  <a:pt x="5242" y="245"/>
                  <a:pt x="5195" y="232"/>
                  <a:pt x="5142" y="221"/>
                </a:cubicBezTo>
                <a:cubicBezTo>
                  <a:pt x="5171" y="221"/>
                  <a:pt x="5201" y="215"/>
                  <a:pt x="5231" y="215"/>
                </a:cubicBezTo>
                <a:close/>
                <a:moveTo>
                  <a:pt x="3498" y="251"/>
                </a:moveTo>
                <a:cubicBezTo>
                  <a:pt x="3509" y="256"/>
                  <a:pt x="3515" y="256"/>
                  <a:pt x="3521" y="256"/>
                </a:cubicBezTo>
                <a:lnTo>
                  <a:pt x="3509" y="256"/>
                </a:lnTo>
                <a:cubicBezTo>
                  <a:pt x="3479" y="256"/>
                  <a:pt x="3449" y="262"/>
                  <a:pt x="3419" y="262"/>
                </a:cubicBezTo>
                <a:cubicBezTo>
                  <a:pt x="3413" y="262"/>
                  <a:pt x="3408" y="256"/>
                  <a:pt x="3402" y="256"/>
                </a:cubicBezTo>
                <a:cubicBezTo>
                  <a:pt x="3432" y="256"/>
                  <a:pt x="3468" y="256"/>
                  <a:pt x="3498" y="251"/>
                </a:cubicBezTo>
                <a:close/>
                <a:moveTo>
                  <a:pt x="4271" y="275"/>
                </a:moveTo>
                <a:lnTo>
                  <a:pt x="4271" y="287"/>
                </a:lnTo>
                <a:lnTo>
                  <a:pt x="4213" y="287"/>
                </a:lnTo>
                <a:lnTo>
                  <a:pt x="4213" y="275"/>
                </a:lnTo>
                <a:close/>
                <a:moveTo>
                  <a:pt x="3193" y="287"/>
                </a:moveTo>
                <a:lnTo>
                  <a:pt x="3193" y="298"/>
                </a:lnTo>
                <a:lnTo>
                  <a:pt x="3169" y="298"/>
                </a:lnTo>
                <a:lnTo>
                  <a:pt x="3176" y="292"/>
                </a:lnTo>
                <a:cubicBezTo>
                  <a:pt x="3182" y="287"/>
                  <a:pt x="3187" y="287"/>
                  <a:pt x="3193" y="287"/>
                </a:cubicBezTo>
                <a:close/>
                <a:moveTo>
                  <a:pt x="2967" y="292"/>
                </a:moveTo>
                <a:lnTo>
                  <a:pt x="2967" y="304"/>
                </a:lnTo>
                <a:cubicBezTo>
                  <a:pt x="2943" y="304"/>
                  <a:pt x="2919" y="298"/>
                  <a:pt x="2901" y="292"/>
                </a:cubicBezTo>
                <a:close/>
                <a:moveTo>
                  <a:pt x="3985" y="287"/>
                </a:moveTo>
                <a:lnTo>
                  <a:pt x="3985" y="292"/>
                </a:lnTo>
                <a:lnTo>
                  <a:pt x="3914" y="292"/>
                </a:lnTo>
                <a:lnTo>
                  <a:pt x="3914" y="304"/>
                </a:lnTo>
                <a:lnTo>
                  <a:pt x="3908" y="304"/>
                </a:lnTo>
                <a:lnTo>
                  <a:pt x="3908" y="287"/>
                </a:lnTo>
                <a:close/>
                <a:moveTo>
                  <a:pt x="3503" y="292"/>
                </a:moveTo>
                <a:cubicBezTo>
                  <a:pt x="3509" y="292"/>
                  <a:pt x="3515" y="298"/>
                  <a:pt x="3521" y="298"/>
                </a:cubicBezTo>
                <a:lnTo>
                  <a:pt x="3521" y="311"/>
                </a:lnTo>
                <a:lnTo>
                  <a:pt x="3479" y="311"/>
                </a:lnTo>
                <a:cubicBezTo>
                  <a:pt x="3485" y="304"/>
                  <a:pt x="3498" y="304"/>
                  <a:pt x="3503" y="304"/>
                </a:cubicBezTo>
                <a:lnTo>
                  <a:pt x="3503" y="292"/>
                </a:lnTo>
                <a:close/>
                <a:moveTo>
                  <a:pt x="4642" y="275"/>
                </a:moveTo>
                <a:lnTo>
                  <a:pt x="4642" y="298"/>
                </a:lnTo>
                <a:lnTo>
                  <a:pt x="4581" y="298"/>
                </a:lnTo>
                <a:lnTo>
                  <a:pt x="4581" y="311"/>
                </a:lnTo>
                <a:cubicBezTo>
                  <a:pt x="4551" y="311"/>
                  <a:pt x="4527" y="304"/>
                  <a:pt x="4499" y="298"/>
                </a:cubicBezTo>
                <a:cubicBezTo>
                  <a:pt x="4469" y="304"/>
                  <a:pt x="4438" y="304"/>
                  <a:pt x="4403" y="304"/>
                </a:cubicBezTo>
                <a:lnTo>
                  <a:pt x="4403" y="292"/>
                </a:lnTo>
                <a:cubicBezTo>
                  <a:pt x="4373" y="292"/>
                  <a:pt x="4331" y="287"/>
                  <a:pt x="4290" y="287"/>
                </a:cubicBezTo>
                <a:lnTo>
                  <a:pt x="4599" y="287"/>
                </a:lnTo>
                <a:lnTo>
                  <a:pt x="4599" y="275"/>
                </a:lnTo>
                <a:close/>
                <a:moveTo>
                  <a:pt x="3229" y="304"/>
                </a:moveTo>
                <a:cubicBezTo>
                  <a:pt x="3253" y="311"/>
                  <a:pt x="3283" y="311"/>
                  <a:pt x="3312" y="311"/>
                </a:cubicBezTo>
                <a:lnTo>
                  <a:pt x="3312" y="317"/>
                </a:lnTo>
                <a:lnTo>
                  <a:pt x="3229" y="317"/>
                </a:lnTo>
                <a:lnTo>
                  <a:pt x="3229" y="304"/>
                </a:lnTo>
                <a:close/>
                <a:moveTo>
                  <a:pt x="3729" y="292"/>
                </a:moveTo>
                <a:lnTo>
                  <a:pt x="3729" y="304"/>
                </a:lnTo>
                <a:lnTo>
                  <a:pt x="3765" y="304"/>
                </a:lnTo>
                <a:cubicBezTo>
                  <a:pt x="3724" y="311"/>
                  <a:pt x="3688" y="317"/>
                  <a:pt x="3646" y="317"/>
                </a:cubicBezTo>
                <a:lnTo>
                  <a:pt x="3646" y="304"/>
                </a:lnTo>
                <a:lnTo>
                  <a:pt x="3633" y="304"/>
                </a:lnTo>
                <a:lnTo>
                  <a:pt x="3633" y="298"/>
                </a:lnTo>
                <a:cubicBezTo>
                  <a:pt x="3669" y="298"/>
                  <a:pt x="3699" y="298"/>
                  <a:pt x="3729" y="292"/>
                </a:cubicBezTo>
                <a:close/>
                <a:moveTo>
                  <a:pt x="4659" y="298"/>
                </a:moveTo>
                <a:cubicBezTo>
                  <a:pt x="4715" y="298"/>
                  <a:pt x="4758" y="298"/>
                  <a:pt x="4790" y="304"/>
                </a:cubicBezTo>
                <a:lnTo>
                  <a:pt x="4790" y="317"/>
                </a:lnTo>
                <a:cubicBezTo>
                  <a:pt x="4749" y="311"/>
                  <a:pt x="4706" y="304"/>
                  <a:pt x="4659" y="298"/>
                </a:cubicBezTo>
                <a:close/>
                <a:moveTo>
                  <a:pt x="5040" y="311"/>
                </a:moveTo>
                <a:cubicBezTo>
                  <a:pt x="5058" y="317"/>
                  <a:pt x="5082" y="317"/>
                  <a:pt x="5106" y="322"/>
                </a:cubicBezTo>
                <a:lnTo>
                  <a:pt x="5099" y="328"/>
                </a:lnTo>
                <a:cubicBezTo>
                  <a:pt x="5082" y="322"/>
                  <a:pt x="5058" y="322"/>
                  <a:pt x="5040" y="317"/>
                </a:cubicBezTo>
                <a:lnTo>
                  <a:pt x="5040" y="311"/>
                </a:lnTo>
                <a:close/>
                <a:moveTo>
                  <a:pt x="5291" y="292"/>
                </a:moveTo>
                <a:cubicBezTo>
                  <a:pt x="5344" y="311"/>
                  <a:pt x="5398" y="322"/>
                  <a:pt x="5439" y="334"/>
                </a:cubicBezTo>
                <a:cubicBezTo>
                  <a:pt x="5428" y="334"/>
                  <a:pt x="5415" y="334"/>
                  <a:pt x="5404" y="328"/>
                </a:cubicBezTo>
                <a:cubicBezTo>
                  <a:pt x="5356" y="317"/>
                  <a:pt x="5308" y="311"/>
                  <a:pt x="5249" y="292"/>
                </a:cubicBezTo>
                <a:close/>
                <a:moveTo>
                  <a:pt x="3776" y="328"/>
                </a:moveTo>
                <a:cubicBezTo>
                  <a:pt x="3831" y="328"/>
                  <a:pt x="3891" y="328"/>
                  <a:pt x="3944" y="334"/>
                </a:cubicBezTo>
                <a:cubicBezTo>
                  <a:pt x="3919" y="334"/>
                  <a:pt x="3897" y="339"/>
                  <a:pt x="3878" y="339"/>
                </a:cubicBezTo>
                <a:cubicBezTo>
                  <a:pt x="3842" y="334"/>
                  <a:pt x="3812" y="334"/>
                  <a:pt x="3776" y="328"/>
                </a:cubicBezTo>
                <a:close/>
                <a:moveTo>
                  <a:pt x="4694" y="328"/>
                </a:moveTo>
                <a:cubicBezTo>
                  <a:pt x="4724" y="328"/>
                  <a:pt x="4754" y="334"/>
                  <a:pt x="4784" y="339"/>
                </a:cubicBezTo>
                <a:lnTo>
                  <a:pt x="4730" y="339"/>
                </a:lnTo>
                <a:cubicBezTo>
                  <a:pt x="4719" y="334"/>
                  <a:pt x="4706" y="328"/>
                  <a:pt x="4694" y="328"/>
                </a:cubicBezTo>
                <a:close/>
                <a:moveTo>
                  <a:pt x="2753" y="311"/>
                </a:moveTo>
                <a:cubicBezTo>
                  <a:pt x="2783" y="322"/>
                  <a:pt x="2818" y="328"/>
                  <a:pt x="2854" y="339"/>
                </a:cubicBezTo>
                <a:cubicBezTo>
                  <a:pt x="2811" y="339"/>
                  <a:pt x="2770" y="347"/>
                  <a:pt x="2734" y="352"/>
                </a:cubicBezTo>
                <a:lnTo>
                  <a:pt x="2711" y="347"/>
                </a:lnTo>
                <a:cubicBezTo>
                  <a:pt x="2681" y="334"/>
                  <a:pt x="2657" y="322"/>
                  <a:pt x="2627" y="311"/>
                </a:cubicBezTo>
                <a:close/>
                <a:moveTo>
                  <a:pt x="4499" y="322"/>
                </a:moveTo>
                <a:cubicBezTo>
                  <a:pt x="4540" y="328"/>
                  <a:pt x="4581" y="334"/>
                  <a:pt x="4617" y="347"/>
                </a:cubicBezTo>
                <a:cubicBezTo>
                  <a:pt x="4557" y="347"/>
                  <a:pt x="4491" y="352"/>
                  <a:pt x="4433" y="358"/>
                </a:cubicBezTo>
                <a:cubicBezTo>
                  <a:pt x="4397" y="347"/>
                  <a:pt x="4367" y="339"/>
                  <a:pt x="4331" y="334"/>
                </a:cubicBezTo>
                <a:cubicBezTo>
                  <a:pt x="4384" y="328"/>
                  <a:pt x="4444" y="328"/>
                  <a:pt x="4499" y="322"/>
                </a:cubicBezTo>
                <a:close/>
                <a:moveTo>
                  <a:pt x="3104" y="347"/>
                </a:moveTo>
                <a:lnTo>
                  <a:pt x="3182" y="358"/>
                </a:lnTo>
                <a:cubicBezTo>
                  <a:pt x="3199" y="358"/>
                  <a:pt x="3212" y="358"/>
                  <a:pt x="3229" y="364"/>
                </a:cubicBezTo>
                <a:cubicBezTo>
                  <a:pt x="3199" y="369"/>
                  <a:pt x="3176" y="369"/>
                  <a:pt x="3146" y="375"/>
                </a:cubicBezTo>
                <a:cubicBezTo>
                  <a:pt x="3116" y="369"/>
                  <a:pt x="3086" y="358"/>
                  <a:pt x="3056" y="352"/>
                </a:cubicBezTo>
                <a:cubicBezTo>
                  <a:pt x="3074" y="352"/>
                  <a:pt x="3092" y="352"/>
                  <a:pt x="3104" y="347"/>
                </a:cubicBezTo>
                <a:close/>
                <a:moveTo>
                  <a:pt x="3562" y="352"/>
                </a:moveTo>
                <a:cubicBezTo>
                  <a:pt x="3628" y="358"/>
                  <a:pt x="3682" y="358"/>
                  <a:pt x="3729" y="364"/>
                </a:cubicBezTo>
                <a:cubicBezTo>
                  <a:pt x="3688" y="369"/>
                  <a:pt x="3641" y="375"/>
                  <a:pt x="3592" y="388"/>
                </a:cubicBezTo>
                <a:cubicBezTo>
                  <a:pt x="3556" y="375"/>
                  <a:pt x="3521" y="369"/>
                  <a:pt x="3479" y="364"/>
                </a:cubicBezTo>
                <a:cubicBezTo>
                  <a:pt x="3509" y="358"/>
                  <a:pt x="3533" y="358"/>
                  <a:pt x="3562" y="352"/>
                </a:cubicBezTo>
                <a:close/>
                <a:moveTo>
                  <a:pt x="4164" y="347"/>
                </a:moveTo>
                <a:cubicBezTo>
                  <a:pt x="4230" y="352"/>
                  <a:pt x="4284" y="358"/>
                  <a:pt x="4331" y="369"/>
                </a:cubicBezTo>
                <a:cubicBezTo>
                  <a:pt x="4265" y="375"/>
                  <a:pt x="4200" y="388"/>
                  <a:pt x="4128" y="399"/>
                </a:cubicBezTo>
                <a:cubicBezTo>
                  <a:pt x="4087" y="382"/>
                  <a:pt x="4045" y="369"/>
                  <a:pt x="3998" y="364"/>
                </a:cubicBezTo>
                <a:cubicBezTo>
                  <a:pt x="4057" y="352"/>
                  <a:pt x="4111" y="347"/>
                  <a:pt x="4164" y="347"/>
                </a:cubicBezTo>
                <a:close/>
                <a:moveTo>
                  <a:pt x="2961" y="364"/>
                </a:moveTo>
                <a:cubicBezTo>
                  <a:pt x="2997" y="375"/>
                  <a:pt x="3026" y="382"/>
                  <a:pt x="3062" y="394"/>
                </a:cubicBezTo>
                <a:cubicBezTo>
                  <a:pt x="3014" y="399"/>
                  <a:pt x="2961" y="411"/>
                  <a:pt x="2907" y="418"/>
                </a:cubicBezTo>
                <a:cubicBezTo>
                  <a:pt x="2871" y="405"/>
                  <a:pt x="2836" y="394"/>
                  <a:pt x="2806" y="375"/>
                </a:cubicBezTo>
                <a:cubicBezTo>
                  <a:pt x="2854" y="375"/>
                  <a:pt x="2901" y="369"/>
                  <a:pt x="2949" y="364"/>
                </a:cubicBezTo>
                <a:close/>
                <a:moveTo>
                  <a:pt x="3360" y="382"/>
                </a:moveTo>
                <a:cubicBezTo>
                  <a:pt x="3390" y="382"/>
                  <a:pt x="3419" y="388"/>
                  <a:pt x="3443" y="394"/>
                </a:cubicBezTo>
                <a:cubicBezTo>
                  <a:pt x="3468" y="394"/>
                  <a:pt x="3479" y="399"/>
                  <a:pt x="3498" y="405"/>
                </a:cubicBezTo>
                <a:cubicBezTo>
                  <a:pt x="3443" y="411"/>
                  <a:pt x="3390" y="424"/>
                  <a:pt x="3336" y="435"/>
                </a:cubicBezTo>
                <a:cubicBezTo>
                  <a:pt x="3300" y="424"/>
                  <a:pt x="3265" y="411"/>
                  <a:pt x="3223" y="399"/>
                </a:cubicBezTo>
                <a:cubicBezTo>
                  <a:pt x="3270" y="394"/>
                  <a:pt x="3312" y="388"/>
                  <a:pt x="3360" y="382"/>
                </a:cubicBezTo>
                <a:close/>
                <a:moveTo>
                  <a:pt x="4890" y="371"/>
                </a:moveTo>
                <a:cubicBezTo>
                  <a:pt x="4907" y="371"/>
                  <a:pt x="4924" y="372"/>
                  <a:pt x="4939" y="375"/>
                </a:cubicBezTo>
                <a:cubicBezTo>
                  <a:pt x="4999" y="394"/>
                  <a:pt x="5046" y="418"/>
                  <a:pt x="5082" y="447"/>
                </a:cubicBezTo>
                <a:lnTo>
                  <a:pt x="4903" y="447"/>
                </a:lnTo>
                <a:cubicBezTo>
                  <a:pt x="4873" y="418"/>
                  <a:pt x="4843" y="394"/>
                  <a:pt x="4802" y="375"/>
                </a:cubicBezTo>
                <a:lnTo>
                  <a:pt x="4837" y="375"/>
                </a:lnTo>
                <a:cubicBezTo>
                  <a:pt x="4855" y="372"/>
                  <a:pt x="4873" y="371"/>
                  <a:pt x="4890" y="371"/>
                </a:cubicBezTo>
                <a:close/>
                <a:moveTo>
                  <a:pt x="5612" y="388"/>
                </a:moveTo>
                <a:cubicBezTo>
                  <a:pt x="5660" y="405"/>
                  <a:pt x="5701" y="424"/>
                  <a:pt x="5742" y="447"/>
                </a:cubicBezTo>
                <a:cubicBezTo>
                  <a:pt x="5731" y="441"/>
                  <a:pt x="5720" y="441"/>
                  <a:pt x="5714" y="435"/>
                </a:cubicBezTo>
                <a:cubicBezTo>
                  <a:pt x="5678" y="418"/>
                  <a:pt x="5635" y="405"/>
                  <a:pt x="5594" y="388"/>
                </a:cubicBezTo>
                <a:close/>
                <a:moveTo>
                  <a:pt x="3878" y="375"/>
                </a:moveTo>
                <a:cubicBezTo>
                  <a:pt x="3944" y="388"/>
                  <a:pt x="3998" y="394"/>
                  <a:pt x="4051" y="411"/>
                </a:cubicBezTo>
                <a:cubicBezTo>
                  <a:pt x="3974" y="424"/>
                  <a:pt x="3891" y="435"/>
                  <a:pt x="3812" y="454"/>
                </a:cubicBezTo>
                <a:cubicBezTo>
                  <a:pt x="3771" y="435"/>
                  <a:pt x="3729" y="424"/>
                  <a:pt x="3676" y="405"/>
                </a:cubicBezTo>
                <a:cubicBezTo>
                  <a:pt x="3741" y="394"/>
                  <a:pt x="3812" y="388"/>
                  <a:pt x="3878" y="375"/>
                </a:cubicBezTo>
                <a:close/>
                <a:moveTo>
                  <a:pt x="5040" y="375"/>
                </a:moveTo>
                <a:cubicBezTo>
                  <a:pt x="5070" y="382"/>
                  <a:pt x="5099" y="382"/>
                  <a:pt x="5129" y="382"/>
                </a:cubicBezTo>
                <a:cubicBezTo>
                  <a:pt x="5189" y="399"/>
                  <a:pt x="5242" y="424"/>
                  <a:pt x="5278" y="454"/>
                </a:cubicBezTo>
                <a:cubicBezTo>
                  <a:pt x="5231" y="454"/>
                  <a:pt x="5183" y="447"/>
                  <a:pt x="5135" y="447"/>
                </a:cubicBezTo>
                <a:cubicBezTo>
                  <a:pt x="5112" y="418"/>
                  <a:pt x="5082" y="399"/>
                  <a:pt x="5040" y="375"/>
                </a:cubicBezTo>
                <a:close/>
                <a:moveTo>
                  <a:pt x="2728" y="388"/>
                </a:moveTo>
                <a:cubicBezTo>
                  <a:pt x="2764" y="399"/>
                  <a:pt x="2806" y="418"/>
                  <a:pt x="2841" y="430"/>
                </a:cubicBezTo>
                <a:cubicBezTo>
                  <a:pt x="2788" y="441"/>
                  <a:pt x="2734" y="454"/>
                  <a:pt x="2681" y="465"/>
                </a:cubicBezTo>
                <a:cubicBezTo>
                  <a:pt x="2651" y="447"/>
                  <a:pt x="2621" y="430"/>
                  <a:pt x="2585" y="405"/>
                </a:cubicBezTo>
                <a:cubicBezTo>
                  <a:pt x="2633" y="399"/>
                  <a:pt x="2681" y="394"/>
                  <a:pt x="2728" y="388"/>
                </a:cubicBezTo>
                <a:close/>
                <a:moveTo>
                  <a:pt x="4724" y="375"/>
                </a:moveTo>
                <a:cubicBezTo>
                  <a:pt x="4777" y="394"/>
                  <a:pt x="4820" y="424"/>
                  <a:pt x="4856" y="454"/>
                </a:cubicBezTo>
                <a:cubicBezTo>
                  <a:pt x="4777" y="460"/>
                  <a:pt x="4700" y="465"/>
                  <a:pt x="4623" y="477"/>
                </a:cubicBezTo>
                <a:cubicBezTo>
                  <a:pt x="4587" y="441"/>
                  <a:pt x="4551" y="411"/>
                  <a:pt x="4504" y="388"/>
                </a:cubicBezTo>
                <a:cubicBezTo>
                  <a:pt x="4576" y="382"/>
                  <a:pt x="4653" y="375"/>
                  <a:pt x="4724" y="375"/>
                </a:cubicBezTo>
                <a:close/>
                <a:moveTo>
                  <a:pt x="5255" y="394"/>
                </a:moveTo>
                <a:lnTo>
                  <a:pt x="5255" y="394"/>
                </a:lnTo>
                <a:cubicBezTo>
                  <a:pt x="5278" y="399"/>
                  <a:pt x="5302" y="399"/>
                  <a:pt x="5321" y="405"/>
                </a:cubicBezTo>
                <a:cubicBezTo>
                  <a:pt x="5379" y="424"/>
                  <a:pt x="5428" y="447"/>
                  <a:pt x="5469" y="477"/>
                </a:cubicBezTo>
                <a:cubicBezTo>
                  <a:pt x="5428" y="471"/>
                  <a:pt x="5385" y="465"/>
                  <a:pt x="5344" y="460"/>
                </a:cubicBezTo>
                <a:cubicBezTo>
                  <a:pt x="5321" y="435"/>
                  <a:pt x="5291" y="418"/>
                  <a:pt x="5255" y="394"/>
                </a:cubicBezTo>
                <a:close/>
                <a:moveTo>
                  <a:pt x="3146" y="411"/>
                </a:moveTo>
                <a:cubicBezTo>
                  <a:pt x="3193" y="424"/>
                  <a:pt x="3229" y="441"/>
                  <a:pt x="3270" y="454"/>
                </a:cubicBezTo>
                <a:cubicBezTo>
                  <a:pt x="3205" y="465"/>
                  <a:pt x="3140" y="477"/>
                  <a:pt x="3074" y="495"/>
                </a:cubicBezTo>
                <a:cubicBezTo>
                  <a:pt x="3050" y="482"/>
                  <a:pt x="3026" y="471"/>
                  <a:pt x="2997" y="454"/>
                </a:cubicBezTo>
                <a:cubicBezTo>
                  <a:pt x="2984" y="454"/>
                  <a:pt x="2979" y="447"/>
                  <a:pt x="2967" y="441"/>
                </a:cubicBezTo>
                <a:cubicBezTo>
                  <a:pt x="3026" y="435"/>
                  <a:pt x="3086" y="424"/>
                  <a:pt x="3146" y="411"/>
                </a:cubicBezTo>
                <a:close/>
                <a:moveTo>
                  <a:pt x="2532" y="411"/>
                </a:moveTo>
                <a:cubicBezTo>
                  <a:pt x="2568" y="435"/>
                  <a:pt x="2604" y="454"/>
                  <a:pt x="2633" y="477"/>
                </a:cubicBezTo>
                <a:cubicBezTo>
                  <a:pt x="2574" y="490"/>
                  <a:pt x="2508" y="501"/>
                  <a:pt x="2448" y="518"/>
                </a:cubicBezTo>
                <a:cubicBezTo>
                  <a:pt x="2425" y="490"/>
                  <a:pt x="2401" y="465"/>
                  <a:pt x="2371" y="435"/>
                </a:cubicBezTo>
                <a:cubicBezTo>
                  <a:pt x="2425" y="430"/>
                  <a:pt x="2478" y="418"/>
                  <a:pt x="2532" y="411"/>
                </a:cubicBezTo>
                <a:close/>
                <a:moveTo>
                  <a:pt x="5457" y="424"/>
                </a:moveTo>
                <a:lnTo>
                  <a:pt x="5457" y="424"/>
                </a:lnTo>
                <a:cubicBezTo>
                  <a:pt x="5475" y="430"/>
                  <a:pt x="5492" y="430"/>
                  <a:pt x="5511" y="435"/>
                </a:cubicBezTo>
                <a:cubicBezTo>
                  <a:pt x="5571" y="460"/>
                  <a:pt x="5618" y="482"/>
                  <a:pt x="5660" y="518"/>
                </a:cubicBezTo>
                <a:cubicBezTo>
                  <a:pt x="5618" y="507"/>
                  <a:pt x="5582" y="501"/>
                  <a:pt x="5547" y="490"/>
                </a:cubicBezTo>
                <a:cubicBezTo>
                  <a:pt x="5517" y="465"/>
                  <a:pt x="5487" y="441"/>
                  <a:pt x="5457" y="424"/>
                </a:cubicBezTo>
                <a:close/>
                <a:moveTo>
                  <a:pt x="3592" y="424"/>
                </a:moveTo>
                <a:cubicBezTo>
                  <a:pt x="3652" y="435"/>
                  <a:pt x="3699" y="454"/>
                  <a:pt x="3748" y="465"/>
                </a:cubicBezTo>
                <a:cubicBezTo>
                  <a:pt x="3669" y="482"/>
                  <a:pt x="3592" y="501"/>
                  <a:pt x="3509" y="525"/>
                </a:cubicBezTo>
                <a:cubicBezTo>
                  <a:pt x="3479" y="501"/>
                  <a:pt x="3438" y="477"/>
                  <a:pt x="3396" y="460"/>
                </a:cubicBezTo>
                <a:cubicBezTo>
                  <a:pt x="3462" y="447"/>
                  <a:pt x="3526" y="435"/>
                  <a:pt x="3592" y="424"/>
                </a:cubicBezTo>
                <a:close/>
                <a:moveTo>
                  <a:pt x="4427" y="394"/>
                </a:moveTo>
                <a:cubicBezTo>
                  <a:pt x="4486" y="418"/>
                  <a:pt x="4540" y="447"/>
                  <a:pt x="4576" y="482"/>
                </a:cubicBezTo>
                <a:cubicBezTo>
                  <a:pt x="4491" y="495"/>
                  <a:pt x="4408" y="507"/>
                  <a:pt x="4320" y="525"/>
                </a:cubicBezTo>
                <a:cubicBezTo>
                  <a:pt x="4290" y="482"/>
                  <a:pt x="4241" y="454"/>
                  <a:pt x="4188" y="424"/>
                </a:cubicBezTo>
                <a:cubicBezTo>
                  <a:pt x="4271" y="411"/>
                  <a:pt x="4348" y="405"/>
                  <a:pt x="4427" y="394"/>
                </a:cubicBezTo>
                <a:close/>
                <a:moveTo>
                  <a:pt x="2907" y="454"/>
                </a:moveTo>
                <a:cubicBezTo>
                  <a:pt x="2931" y="465"/>
                  <a:pt x="2954" y="477"/>
                  <a:pt x="2979" y="490"/>
                </a:cubicBezTo>
                <a:cubicBezTo>
                  <a:pt x="2997" y="495"/>
                  <a:pt x="3009" y="501"/>
                  <a:pt x="3020" y="507"/>
                </a:cubicBezTo>
                <a:cubicBezTo>
                  <a:pt x="2954" y="525"/>
                  <a:pt x="2883" y="542"/>
                  <a:pt x="2811" y="561"/>
                </a:cubicBezTo>
                <a:cubicBezTo>
                  <a:pt x="2794" y="548"/>
                  <a:pt x="2770" y="531"/>
                  <a:pt x="2747" y="512"/>
                </a:cubicBezTo>
                <a:cubicBezTo>
                  <a:pt x="2740" y="507"/>
                  <a:pt x="2728" y="501"/>
                  <a:pt x="2723" y="495"/>
                </a:cubicBezTo>
                <a:cubicBezTo>
                  <a:pt x="2783" y="482"/>
                  <a:pt x="2847" y="465"/>
                  <a:pt x="2907" y="454"/>
                </a:cubicBezTo>
                <a:close/>
                <a:moveTo>
                  <a:pt x="5635" y="460"/>
                </a:moveTo>
                <a:cubicBezTo>
                  <a:pt x="5660" y="465"/>
                  <a:pt x="5678" y="465"/>
                  <a:pt x="5701" y="471"/>
                </a:cubicBezTo>
                <a:cubicBezTo>
                  <a:pt x="5750" y="501"/>
                  <a:pt x="5797" y="531"/>
                  <a:pt x="5833" y="567"/>
                </a:cubicBezTo>
                <a:cubicBezTo>
                  <a:pt x="5797" y="554"/>
                  <a:pt x="5767" y="542"/>
                  <a:pt x="5731" y="537"/>
                </a:cubicBezTo>
                <a:cubicBezTo>
                  <a:pt x="5701" y="507"/>
                  <a:pt x="5671" y="482"/>
                  <a:pt x="5635" y="460"/>
                </a:cubicBezTo>
                <a:close/>
                <a:moveTo>
                  <a:pt x="2329" y="441"/>
                </a:moveTo>
                <a:cubicBezTo>
                  <a:pt x="2359" y="471"/>
                  <a:pt x="2382" y="501"/>
                  <a:pt x="2407" y="525"/>
                </a:cubicBezTo>
                <a:cubicBezTo>
                  <a:pt x="2347" y="542"/>
                  <a:pt x="2275" y="554"/>
                  <a:pt x="2211" y="572"/>
                </a:cubicBezTo>
                <a:cubicBezTo>
                  <a:pt x="2198" y="542"/>
                  <a:pt x="2181" y="512"/>
                  <a:pt x="2156" y="471"/>
                </a:cubicBezTo>
                <a:lnTo>
                  <a:pt x="2222" y="460"/>
                </a:lnTo>
                <a:cubicBezTo>
                  <a:pt x="2258" y="454"/>
                  <a:pt x="2294" y="447"/>
                  <a:pt x="2329" y="441"/>
                </a:cubicBezTo>
                <a:close/>
                <a:moveTo>
                  <a:pt x="4122" y="435"/>
                </a:moveTo>
                <a:cubicBezTo>
                  <a:pt x="4188" y="460"/>
                  <a:pt x="4241" y="490"/>
                  <a:pt x="4277" y="531"/>
                </a:cubicBezTo>
                <a:cubicBezTo>
                  <a:pt x="4188" y="548"/>
                  <a:pt x="4098" y="567"/>
                  <a:pt x="3998" y="590"/>
                </a:cubicBezTo>
                <a:cubicBezTo>
                  <a:pt x="3968" y="548"/>
                  <a:pt x="3919" y="512"/>
                  <a:pt x="3861" y="482"/>
                </a:cubicBezTo>
                <a:cubicBezTo>
                  <a:pt x="3949" y="465"/>
                  <a:pt x="4040" y="447"/>
                  <a:pt x="4122" y="435"/>
                </a:cubicBezTo>
                <a:close/>
                <a:moveTo>
                  <a:pt x="3330" y="471"/>
                </a:moveTo>
                <a:cubicBezTo>
                  <a:pt x="3383" y="495"/>
                  <a:pt x="3426" y="512"/>
                  <a:pt x="3462" y="537"/>
                </a:cubicBezTo>
                <a:cubicBezTo>
                  <a:pt x="3383" y="554"/>
                  <a:pt x="3306" y="572"/>
                  <a:pt x="3223" y="597"/>
                </a:cubicBezTo>
                <a:cubicBezTo>
                  <a:pt x="3193" y="572"/>
                  <a:pt x="3163" y="548"/>
                  <a:pt x="3122" y="518"/>
                </a:cubicBezTo>
                <a:cubicBezTo>
                  <a:pt x="3193" y="507"/>
                  <a:pt x="3265" y="490"/>
                  <a:pt x="3330" y="471"/>
                </a:cubicBezTo>
                <a:close/>
                <a:moveTo>
                  <a:pt x="5808" y="495"/>
                </a:moveTo>
                <a:lnTo>
                  <a:pt x="5808" y="495"/>
                </a:lnTo>
                <a:cubicBezTo>
                  <a:pt x="5827" y="501"/>
                  <a:pt x="5838" y="507"/>
                  <a:pt x="5857" y="507"/>
                </a:cubicBezTo>
                <a:cubicBezTo>
                  <a:pt x="5904" y="542"/>
                  <a:pt x="5946" y="572"/>
                  <a:pt x="5981" y="614"/>
                </a:cubicBezTo>
                <a:cubicBezTo>
                  <a:pt x="5957" y="603"/>
                  <a:pt x="5928" y="597"/>
                  <a:pt x="5904" y="584"/>
                </a:cubicBezTo>
                <a:cubicBezTo>
                  <a:pt x="5880" y="554"/>
                  <a:pt x="5844" y="525"/>
                  <a:pt x="5808" y="495"/>
                </a:cubicBezTo>
                <a:close/>
                <a:moveTo>
                  <a:pt x="2675" y="501"/>
                </a:moveTo>
                <a:cubicBezTo>
                  <a:pt x="2693" y="512"/>
                  <a:pt x="2711" y="531"/>
                  <a:pt x="2728" y="542"/>
                </a:cubicBezTo>
                <a:cubicBezTo>
                  <a:pt x="2740" y="554"/>
                  <a:pt x="2758" y="567"/>
                  <a:pt x="2770" y="572"/>
                </a:cubicBezTo>
                <a:cubicBezTo>
                  <a:pt x="2698" y="597"/>
                  <a:pt x="2621" y="614"/>
                  <a:pt x="2544" y="638"/>
                </a:cubicBezTo>
                <a:cubicBezTo>
                  <a:pt x="2532" y="620"/>
                  <a:pt x="2514" y="597"/>
                  <a:pt x="2497" y="578"/>
                </a:cubicBezTo>
                <a:cubicBezTo>
                  <a:pt x="2490" y="567"/>
                  <a:pt x="2484" y="554"/>
                  <a:pt x="2472" y="548"/>
                </a:cubicBezTo>
                <a:cubicBezTo>
                  <a:pt x="2544" y="531"/>
                  <a:pt x="2610" y="518"/>
                  <a:pt x="2675" y="501"/>
                </a:cubicBezTo>
                <a:close/>
                <a:moveTo>
                  <a:pt x="5123" y="482"/>
                </a:moveTo>
                <a:lnTo>
                  <a:pt x="5129" y="490"/>
                </a:lnTo>
                <a:cubicBezTo>
                  <a:pt x="5165" y="531"/>
                  <a:pt x="5189" y="584"/>
                  <a:pt x="5201" y="644"/>
                </a:cubicBezTo>
                <a:lnTo>
                  <a:pt x="4986" y="644"/>
                </a:lnTo>
                <a:cubicBezTo>
                  <a:pt x="4980" y="584"/>
                  <a:pt x="4963" y="531"/>
                  <a:pt x="4927" y="482"/>
                </a:cubicBezTo>
                <a:close/>
                <a:moveTo>
                  <a:pt x="4885" y="482"/>
                </a:moveTo>
                <a:cubicBezTo>
                  <a:pt x="4885" y="490"/>
                  <a:pt x="4892" y="490"/>
                  <a:pt x="4892" y="490"/>
                </a:cubicBezTo>
                <a:cubicBezTo>
                  <a:pt x="4927" y="531"/>
                  <a:pt x="4945" y="584"/>
                  <a:pt x="4950" y="650"/>
                </a:cubicBezTo>
                <a:cubicBezTo>
                  <a:pt x="4873" y="650"/>
                  <a:pt x="4790" y="655"/>
                  <a:pt x="4706" y="668"/>
                </a:cubicBezTo>
                <a:cubicBezTo>
                  <a:pt x="4700" y="608"/>
                  <a:pt x="4677" y="554"/>
                  <a:pt x="4647" y="507"/>
                </a:cubicBezTo>
                <a:cubicBezTo>
                  <a:pt x="4730" y="495"/>
                  <a:pt x="4807" y="490"/>
                  <a:pt x="4885" y="482"/>
                </a:cubicBezTo>
                <a:close/>
                <a:moveTo>
                  <a:pt x="5171" y="482"/>
                </a:moveTo>
                <a:cubicBezTo>
                  <a:pt x="5225" y="482"/>
                  <a:pt x="5278" y="490"/>
                  <a:pt x="5332" y="495"/>
                </a:cubicBezTo>
                <a:cubicBezTo>
                  <a:pt x="5338" y="501"/>
                  <a:pt x="5338" y="507"/>
                  <a:pt x="5344" y="512"/>
                </a:cubicBezTo>
                <a:cubicBezTo>
                  <a:pt x="5379" y="554"/>
                  <a:pt x="5409" y="603"/>
                  <a:pt x="5421" y="668"/>
                </a:cubicBezTo>
                <a:cubicBezTo>
                  <a:pt x="5362" y="655"/>
                  <a:pt x="5302" y="650"/>
                  <a:pt x="5236" y="650"/>
                </a:cubicBezTo>
                <a:cubicBezTo>
                  <a:pt x="5225" y="584"/>
                  <a:pt x="5206" y="531"/>
                  <a:pt x="5171" y="482"/>
                </a:cubicBezTo>
                <a:close/>
                <a:moveTo>
                  <a:pt x="5946" y="531"/>
                </a:moveTo>
                <a:lnTo>
                  <a:pt x="5946" y="531"/>
                </a:lnTo>
                <a:cubicBezTo>
                  <a:pt x="5964" y="537"/>
                  <a:pt x="5976" y="542"/>
                  <a:pt x="5993" y="542"/>
                </a:cubicBezTo>
                <a:cubicBezTo>
                  <a:pt x="6047" y="584"/>
                  <a:pt x="6089" y="625"/>
                  <a:pt x="6124" y="668"/>
                </a:cubicBezTo>
                <a:cubicBezTo>
                  <a:pt x="6100" y="655"/>
                  <a:pt x="6077" y="650"/>
                  <a:pt x="6053" y="638"/>
                </a:cubicBezTo>
                <a:cubicBezTo>
                  <a:pt x="6023" y="603"/>
                  <a:pt x="5987" y="567"/>
                  <a:pt x="5946" y="531"/>
                </a:cubicBezTo>
                <a:close/>
                <a:moveTo>
                  <a:pt x="3806" y="495"/>
                </a:moveTo>
                <a:cubicBezTo>
                  <a:pt x="3872" y="525"/>
                  <a:pt x="3927" y="561"/>
                  <a:pt x="3962" y="603"/>
                </a:cubicBezTo>
                <a:cubicBezTo>
                  <a:pt x="3872" y="625"/>
                  <a:pt x="3771" y="650"/>
                  <a:pt x="3669" y="680"/>
                </a:cubicBezTo>
                <a:cubicBezTo>
                  <a:pt x="3641" y="633"/>
                  <a:pt x="3605" y="590"/>
                  <a:pt x="3551" y="548"/>
                </a:cubicBezTo>
                <a:cubicBezTo>
                  <a:pt x="3633" y="531"/>
                  <a:pt x="3724" y="507"/>
                  <a:pt x="3806" y="495"/>
                </a:cubicBezTo>
                <a:close/>
                <a:moveTo>
                  <a:pt x="3069" y="531"/>
                </a:moveTo>
                <a:cubicBezTo>
                  <a:pt x="3116" y="561"/>
                  <a:pt x="3152" y="584"/>
                  <a:pt x="3187" y="608"/>
                </a:cubicBezTo>
                <a:cubicBezTo>
                  <a:pt x="3104" y="633"/>
                  <a:pt x="3014" y="655"/>
                  <a:pt x="2926" y="685"/>
                </a:cubicBezTo>
                <a:cubicBezTo>
                  <a:pt x="2901" y="655"/>
                  <a:pt x="2877" y="620"/>
                  <a:pt x="2841" y="590"/>
                </a:cubicBezTo>
                <a:cubicBezTo>
                  <a:pt x="2919" y="572"/>
                  <a:pt x="2997" y="554"/>
                  <a:pt x="3069" y="531"/>
                </a:cubicBezTo>
                <a:close/>
                <a:moveTo>
                  <a:pt x="5385" y="501"/>
                </a:moveTo>
                <a:lnTo>
                  <a:pt x="5385" y="501"/>
                </a:lnTo>
                <a:cubicBezTo>
                  <a:pt x="5428" y="507"/>
                  <a:pt x="5475" y="512"/>
                  <a:pt x="5522" y="525"/>
                </a:cubicBezTo>
                <a:cubicBezTo>
                  <a:pt x="5571" y="572"/>
                  <a:pt x="5607" y="633"/>
                  <a:pt x="5624" y="704"/>
                </a:cubicBezTo>
                <a:cubicBezTo>
                  <a:pt x="5571" y="691"/>
                  <a:pt x="5511" y="680"/>
                  <a:pt x="5457" y="668"/>
                </a:cubicBezTo>
                <a:cubicBezTo>
                  <a:pt x="5445" y="603"/>
                  <a:pt x="5421" y="548"/>
                  <a:pt x="5385" y="501"/>
                </a:cubicBezTo>
                <a:close/>
                <a:moveTo>
                  <a:pt x="4606" y="512"/>
                </a:moveTo>
                <a:cubicBezTo>
                  <a:pt x="4611" y="512"/>
                  <a:pt x="4611" y="518"/>
                  <a:pt x="4611" y="518"/>
                </a:cubicBezTo>
                <a:cubicBezTo>
                  <a:pt x="4647" y="567"/>
                  <a:pt x="4664" y="614"/>
                  <a:pt x="4670" y="674"/>
                </a:cubicBezTo>
                <a:cubicBezTo>
                  <a:pt x="4581" y="680"/>
                  <a:pt x="4491" y="697"/>
                  <a:pt x="4397" y="715"/>
                </a:cubicBezTo>
                <a:cubicBezTo>
                  <a:pt x="4391" y="655"/>
                  <a:pt x="4373" y="603"/>
                  <a:pt x="4343" y="554"/>
                </a:cubicBezTo>
                <a:cubicBezTo>
                  <a:pt x="4433" y="537"/>
                  <a:pt x="4521" y="525"/>
                  <a:pt x="4606" y="512"/>
                </a:cubicBezTo>
                <a:close/>
                <a:moveTo>
                  <a:pt x="2437" y="554"/>
                </a:moveTo>
                <a:cubicBezTo>
                  <a:pt x="2448" y="572"/>
                  <a:pt x="2461" y="584"/>
                  <a:pt x="2472" y="597"/>
                </a:cubicBezTo>
                <a:cubicBezTo>
                  <a:pt x="2484" y="614"/>
                  <a:pt x="2497" y="633"/>
                  <a:pt x="2508" y="650"/>
                </a:cubicBezTo>
                <a:cubicBezTo>
                  <a:pt x="2431" y="674"/>
                  <a:pt x="2354" y="697"/>
                  <a:pt x="2269" y="721"/>
                </a:cubicBezTo>
                <a:cubicBezTo>
                  <a:pt x="2264" y="697"/>
                  <a:pt x="2252" y="668"/>
                  <a:pt x="2247" y="644"/>
                </a:cubicBezTo>
                <a:cubicBezTo>
                  <a:pt x="2239" y="633"/>
                  <a:pt x="2234" y="620"/>
                  <a:pt x="2228" y="608"/>
                </a:cubicBezTo>
                <a:cubicBezTo>
                  <a:pt x="2299" y="590"/>
                  <a:pt x="2365" y="572"/>
                  <a:pt x="2437" y="554"/>
                </a:cubicBezTo>
                <a:close/>
                <a:moveTo>
                  <a:pt x="1692" y="746"/>
                </a:moveTo>
                <a:lnTo>
                  <a:pt x="1686" y="751"/>
                </a:lnTo>
                <a:lnTo>
                  <a:pt x="1692" y="747"/>
                </a:lnTo>
                <a:lnTo>
                  <a:pt x="1692" y="746"/>
                </a:lnTo>
                <a:close/>
                <a:moveTo>
                  <a:pt x="5582" y="537"/>
                </a:moveTo>
                <a:lnTo>
                  <a:pt x="5582" y="537"/>
                </a:lnTo>
                <a:cubicBezTo>
                  <a:pt x="5624" y="542"/>
                  <a:pt x="5671" y="554"/>
                  <a:pt x="5714" y="567"/>
                </a:cubicBezTo>
                <a:cubicBezTo>
                  <a:pt x="5755" y="614"/>
                  <a:pt x="5791" y="680"/>
                  <a:pt x="5808" y="751"/>
                </a:cubicBezTo>
                <a:cubicBezTo>
                  <a:pt x="5761" y="733"/>
                  <a:pt x="5707" y="721"/>
                  <a:pt x="5660" y="710"/>
                </a:cubicBezTo>
                <a:cubicBezTo>
                  <a:pt x="5648" y="644"/>
                  <a:pt x="5618" y="584"/>
                  <a:pt x="5582" y="537"/>
                </a:cubicBezTo>
                <a:close/>
                <a:moveTo>
                  <a:pt x="3503" y="561"/>
                </a:moveTo>
                <a:cubicBezTo>
                  <a:pt x="3509" y="567"/>
                  <a:pt x="3521" y="572"/>
                  <a:pt x="3526" y="572"/>
                </a:cubicBezTo>
                <a:cubicBezTo>
                  <a:pt x="3575" y="608"/>
                  <a:pt x="3605" y="650"/>
                  <a:pt x="3633" y="691"/>
                </a:cubicBezTo>
                <a:cubicBezTo>
                  <a:pt x="3551" y="715"/>
                  <a:pt x="3462" y="740"/>
                  <a:pt x="3348" y="776"/>
                </a:cubicBezTo>
                <a:cubicBezTo>
                  <a:pt x="3330" y="721"/>
                  <a:pt x="3300" y="668"/>
                  <a:pt x="3259" y="625"/>
                </a:cubicBezTo>
                <a:cubicBezTo>
                  <a:pt x="3342" y="603"/>
                  <a:pt x="3426" y="578"/>
                  <a:pt x="3503" y="561"/>
                </a:cubicBezTo>
                <a:close/>
                <a:moveTo>
                  <a:pt x="2800" y="603"/>
                </a:moveTo>
                <a:cubicBezTo>
                  <a:pt x="2836" y="633"/>
                  <a:pt x="2866" y="661"/>
                  <a:pt x="2890" y="697"/>
                </a:cubicBezTo>
                <a:cubicBezTo>
                  <a:pt x="2800" y="721"/>
                  <a:pt x="2711" y="751"/>
                  <a:pt x="2615" y="781"/>
                </a:cubicBezTo>
                <a:cubicBezTo>
                  <a:pt x="2604" y="746"/>
                  <a:pt x="2585" y="710"/>
                  <a:pt x="2561" y="668"/>
                </a:cubicBezTo>
                <a:cubicBezTo>
                  <a:pt x="2645" y="644"/>
                  <a:pt x="2728" y="625"/>
                  <a:pt x="2800" y="603"/>
                </a:cubicBezTo>
                <a:close/>
                <a:moveTo>
                  <a:pt x="4307" y="561"/>
                </a:moveTo>
                <a:lnTo>
                  <a:pt x="4307" y="567"/>
                </a:lnTo>
                <a:cubicBezTo>
                  <a:pt x="4337" y="608"/>
                  <a:pt x="4356" y="661"/>
                  <a:pt x="4361" y="721"/>
                </a:cubicBezTo>
                <a:cubicBezTo>
                  <a:pt x="4265" y="740"/>
                  <a:pt x="4170" y="757"/>
                  <a:pt x="4070" y="781"/>
                </a:cubicBezTo>
                <a:cubicBezTo>
                  <a:pt x="4062" y="721"/>
                  <a:pt x="4051" y="668"/>
                  <a:pt x="4021" y="625"/>
                </a:cubicBezTo>
                <a:cubicBezTo>
                  <a:pt x="4122" y="603"/>
                  <a:pt x="4213" y="578"/>
                  <a:pt x="4307" y="561"/>
                </a:cubicBezTo>
                <a:close/>
                <a:moveTo>
                  <a:pt x="2192" y="614"/>
                </a:moveTo>
                <a:cubicBezTo>
                  <a:pt x="2198" y="633"/>
                  <a:pt x="2204" y="644"/>
                  <a:pt x="2211" y="661"/>
                </a:cubicBezTo>
                <a:cubicBezTo>
                  <a:pt x="2222" y="685"/>
                  <a:pt x="2228" y="710"/>
                  <a:pt x="2239" y="733"/>
                </a:cubicBezTo>
                <a:cubicBezTo>
                  <a:pt x="2156" y="757"/>
                  <a:pt x="2074" y="781"/>
                  <a:pt x="1996" y="811"/>
                </a:cubicBezTo>
                <a:cubicBezTo>
                  <a:pt x="1996" y="781"/>
                  <a:pt x="1989" y="751"/>
                  <a:pt x="1983" y="721"/>
                </a:cubicBezTo>
                <a:cubicBezTo>
                  <a:pt x="1983" y="704"/>
                  <a:pt x="1983" y="685"/>
                  <a:pt x="1978" y="668"/>
                </a:cubicBezTo>
                <a:lnTo>
                  <a:pt x="2192" y="614"/>
                </a:lnTo>
                <a:close/>
                <a:moveTo>
                  <a:pt x="5767" y="584"/>
                </a:moveTo>
                <a:lnTo>
                  <a:pt x="5767" y="584"/>
                </a:lnTo>
                <a:cubicBezTo>
                  <a:pt x="5808" y="590"/>
                  <a:pt x="5844" y="603"/>
                  <a:pt x="5885" y="620"/>
                </a:cubicBezTo>
                <a:cubicBezTo>
                  <a:pt x="5928" y="674"/>
                  <a:pt x="5957" y="733"/>
                  <a:pt x="5976" y="811"/>
                </a:cubicBezTo>
                <a:cubicBezTo>
                  <a:pt x="5934" y="793"/>
                  <a:pt x="5893" y="776"/>
                  <a:pt x="5850" y="763"/>
                </a:cubicBezTo>
                <a:cubicBezTo>
                  <a:pt x="5833" y="691"/>
                  <a:pt x="5808" y="633"/>
                  <a:pt x="5767" y="584"/>
                </a:cubicBezTo>
                <a:close/>
                <a:moveTo>
                  <a:pt x="5946" y="638"/>
                </a:moveTo>
                <a:cubicBezTo>
                  <a:pt x="5970" y="650"/>
                  <a:pt x="6000" y="655"/>
                  <a:pt x="6028" y="668"/>
                </a:cubicBezTo>
                <a:cubicBezTo>
                  <a:pt x="6077" y="727"/>
                  <a:pt x="6107" y="793"/>
                  <a:pt x="6130" y="870"/>
                </a:cubicBezTo>
                <a:cubicBezTo>
                  <a:pt x="6094" y="853"/>
                  <a:pt x="6053" y="840"/>
                  <a:pt x="6017" y="823"/>
                </a:cubicBezTo>
                <a:cubicBezTo>
                  <a:pt x="6006" y="751"/>
                  <a:pt x="5976" y="691"/>
                  <a:pt x="5946" y="638"/>
                </a:cubicBezTo>
                <a:close/>
                <a:moveTo>
                  <a:pt x="3985" y="633"/>
                </a:moveTo>
                <a:lnTo>
                  <a:pt x="3985" y="638"/>
                </a:lnTo>
                <a:cubicBezTo>
                  <a:pt x="4015" y="685"/>
                  <a:pt x="4027" y="733"/>
                  <a:pt x="4034" y="793"/>
                </a:cubicBezTo>
                <a:cubicBezTo>
                  <a:pt x="3938" y="817"/>
                  <a:pt x="3831" y="840"/>
                  <a:pt x="3724" y="876"/>
                </a:cubicBezTo>
                <a:cubicBezTo>
                  <a:pt x="3718" y="817"/>
                  <a:pt x="3705" y="763"/>
                  <a:pt x="3688" y="715"/>
                </a:cubicBezTo>
                <a:cubicBezTo>
                  <a:pt x="3795" y="685"/>
                  <a:pt x="3891" y="655"/>
                  <a:pt x="3985" y="633"/>
                </a:cubicBezTo>
                <a:close/>
                <a:moveTo>
                  <a:pt x="3217" y="638"/>
                </a:moveTo>
                <a:cubicBezTo>
                  <a:pt x="3265" y="680"/>
                  <a:pt x="3300" y="727"/>
                  <a:pt x="3319" y="787"/>
                </a:cubicBezTo>
                <a:cubicBezTo>
                  <a:pt x="3270" y="798"/>
                  <a:pt x="3229" y="811"/>
                  <a:pt x="3187" y="823"/>
                </a:cubicBezTo>
                <a:lnTo>
                  <a:pt x="3163" y="828"/>
                </a:lnTo>
                <a:lnTo>
                  <a:pt x="3003" y="883"/>
                </a:lnTo>
                <a:cubicBezTo>
                  <a:pt x="2997" y="823"/>
                  <a:pt x="2973" y="768"/>
                  <a:pt x="2943" y="715"/>
                </a:cubicBezTo>
                <a:cubicBezTo>
                  <a:pt x="3039" y="685"/>
                  <a:pt x="3127" y="661"/>
                  <a:pt x="3217" y="638"/>
                </a:cubicBezTo>
                <a:close/>
                <a:moveTo>
                  <a:pt x="2525" y="680"/>
                </a:moveTo>
                <a:cubicBezTo>
                  <a:pt x="2550" y="715"/>
                  <a:pt x="2568" y="757"/>
                  <a:pt x="2585" y="793"/>
                </a:cubicBezTo>
                <a:cubicBezTo>
                  <a:pt x="2497" y="823"/>
                  <a:pt x="2401" y="858"/>
                  <a:pt x="2305" y="888"/>
                </a:cubicBezTo>
                <a:cubicBezTo>
                  <a:pt x="2299" y="847"/>
                  <a:pt x="2294" y="798"/>
                  <a:pt x="2282" y="757"/>
                </a:cubicBezTo>
                <a:cubicBezTo>
                  <a:pt x="2365" y="727"/>
                  <a:pt x="2448" y="704"/>
                  <a:pt x="2525" y="680"/>
                </a:cubicBezTo>
                <a:close/>
                <a:moveTo>
                  <a:pt x="1942" y="680"/>
                </a:moveTo>
                <a:cubicBezTo>
                  <a:pt x="1948" y="697"/>
                  <a:pt x="1948" y="710"/>
                  <a:pt x="1953" y="727"/>
                </a:cubicBezTo>
                <a:cubicBezTo>
                  <a:pt x="1953" y="757"/>
                  <a:pt x="1961" y="787"/>
                  <a:pt x="1961" y="817"/>
                </a:cubicBezTo>
                <a:cubicBezTo>
                  <a:pt x="1876" y="847"/>
                  <a:pt x="1793" y="876"/>
                  <a:pt x="1710" y="900"/>
                </a:cubicBezTo>
                <a:cubicBezTo>
                  <a:pt x="1716" y="858"/>
                  <a:pt x="1722" y="817"/>
                  <a:pt x="1727" y="776"/>
                </a:cubicBezTo>
                <a:lnTo>
                  <a:pt x="1727" y="746"/>
                </a:lnTo>
                <a:lnTo>
                  <a:pt x="1727" y="740"/>
                </a:lnTo>
                <a:lnTo>
                  <a:pt x="1752" y="733"/>
                </a:lnTo>
                <a:cubicBezTo>
                  <a:pt x="1818" y="715"/>
                  <a:pt x="1882" y="697"/>
                  <a:pt x="1942" y="680"/>
                </a:cubicBezTo>
                <a:close/>
                <a:moveTo>
                  <a:pt x="6089" y="691"/>
                </a:moveTo>
                <a:cubicBezTo>
                  <a:pt x="6119" y="704"/>
                  <a:pt x="6143" y="715"/>
                  <a:pt x="6171" y="727"/>
                </a:cubicBezTo>
                <a:cubicBezTo>
                  <a:pt x="6214" y="787"/>
                  <a:pt x="6250" y="858"/>
                  <a:pt x="6279" y="941"/>
                </a:cubicBezTo>
                <a:lnTo>
                  <a:pt x="6171" y="888"/>
                </a:lnTo>
                <a:cubicBezTo>
                  <a:pt x="6154" y="817"/>
                  <a:pt x="6124" y="751"/>
                  <a:pt x="6089" y="691"/>
                </a:cubicBezTo>
                <a:close/>
                <a:moveTo>
                  <a:pt x="4956" y="685"/>
                </a:moveTo>
                <a:cubicBezTo>
                  <a:pt x="4956" y="746"/>
                  <a:pt x="4950" y="823"/>
                  <a:pt x="4927" y="900"/>
                </a:cubicBezTo>
                <a:cubicBezTo>
                  <a:pt x="4920" y="919"/>
                  <a:pt x="4915" y="936"/>
                  <a:pt x="4909" y="960"/>
                </a:cubicBezTo>
                <a:cubicBezTo>
                  <a:pt x="4886" y="958"/>
                  <a:pt x="4863" y="958"/>
                  <a:pt x="4840" y="958"/>
                </a:cubicBezTo>
                <a:cubicBezTo>
                  <a:pt x="4783" y="958"/>
                  <a:pt x="4724" y="962"/>
                  <a:pt x="4664" y="966"/>
                </a:cubicBezTo>
                <a:cubicBezTo>
                  <a:pt x="4664" y="954"/>
                  <a:pt x="4670" y="941"/>
                  <a:pt x="4677" y="930"/>
                </a:cubicBezTo>
                <a:cubicBezTo>
                  <a:pt x="4700" y="847"/>
                  <a:pt x="4713" y="768"/>
                  <a:pt x="4706" y="704"/>
                </a:cubicBezTo>
                <a:cubicBezTo>
                  <a:pt x="4790" y="691"/>
                  <a:pt x="4873" y="685"/>
                  <a:pt x="4956" y="685"/>
                </a:cubicBezTo>
                <a:close/>
                <a:moveTo>
                  <a:pt x="3652" y="721"/>
                </a:moveTo>
                <a:cubicBezTo>
                  <a:pt x="3676" y="768"/>
                  <a:pt x="3688" y="823"/>
                  <a:pt x="3688" y="883"/>
                </a:cubicBezTo>
                <a:cubicBezTo>
                  <a:pt x="3592" y="911"/>
                  <a:pt x="3498" y="941"/>
                  <a:pt x="3372" y="977"/>
                </a:cubicBezTo>
                <a:cubicBezTo>
                  <a:pt x="3378" y="919"/>
                  <a:pt x="3372" y="858"/>
                  <a:pt x="3360" y="811"/>
                </a:cubicBezTo>
                <a:cubicBezTo>
                  <a:pt x="3473" y="776"/>
                  <a:pt x="3562" y="746"/>
                  <a:pt x="3652" y="721"/>
                </a:cubicBezTo>
                <a:close/>
                <a:moveTo>
                  <a:pt x="5206" y="680"/>
                </a:moveTo>
                <a:cubicBezTo>
                  <a:pt x="5206" y="721"/>
                  <a:pt x="5206" y="763"/>
                  <a:pt x="5201" y="811"/>
                </a:cubicBezTo>
                <a:cubicBezTo>
                  <a:pt x="5201" y="864"/>
                  <a:pt x="5189" y="924"/>
                  <a:pt x="5183" y="977"/>
                </a:cubicBezTo>
                <a:cubicBezTo>
                  <a:pt x="5142" y="971"/>
                  <a:pt x="5099" y="971"/>
                  <a:pt x="5058" y="966"/>
                </a:cubicBezTo>
                <a:cubicBezTo>
                  <a:pt x="5022" y="960"/>
                  <a:pt x="4986" y="960"/>
                  <a:pt x="4950" y="960"/>
                </a:cubicBezTo>
                <a:cubicBezTo>
                  <a:pt x="4950" y="941"/>
                  <a:pt x="4956" y="930"/>
                  <a:pt x="4963" y="911"/>
                </a:cubicBezTo>
                <a:cubicBezTo>
                  <a:pt x="4986" y="828"/>
                  <a:pt x="4992" y="751"/>
                  <a:pt x="4992" y="680"/>
                </a:cubicBezTo>
                <a:close/>
                <a:moveTo>
                  <a:pt x="2907" y="727"/>
                </a:moveTo>
                <a:cubicBezTo>
                  <a:pt x="2943" y="781"/>
                  <a:pt x="2961" y="834"/>
                  <a:pt x="2967" y="888"/>
                </a:cubicBezTo>
                <a:cubicBezTo>
                  <a:pt x="2866" y="924"/>
                  <a:pt x="2758" y="960"/>
                  <a:pt x="2651" y="996"/>
                </a:cubicBezTo>
                <a:cubicBezTo>
                  <a:pt x="2651" y="930"/>
                  <a:pt x="2645" y="870"/>
                  <a:pt x="2627" y="817"/>
                </a:cubicBezTo>
                <a:cubicBezTo>
                  <a:pt x="2728" y="787"/>
                  <a:pt x="2818" y="757"/>
                  <a:pt x="2907" y="727"/>
                </a:cubicBezTo>
                <a:close/>
                <a:moveTo>
                  <a:pt x="4670" y="710"/>
                </a:moveTo>
                <a:cubicBezTo>
                  <a:pt x="4677" y="768"/>
                  <a:pt x="4664" y="840"/>
                  <a:pt x="4642" y="919"/>
                </a:cubicBezTo>
                <a:cubicBezTo>
                  <a:pt x="4634" y="936"/>
                  <a:pt x="4629" y="947"/>
                  <a:pt x="4623" y="966"/>
                </a:cubicBezTo>
                <a:cubicBezTo>
                  <a:pt x="4540" y="971"/>
                  <a:pt x="4450" y="983"/>
                  <a:pt x="4356" y="1001"/>
                </a:cubicBezTo>
                <a:cubicBezTo>
                  <a:pt x="4361" y="990"/>
                  <a:pt x="4361" y="983"/>
                  <a:pt x="4361" y="971"/>
                </a:cubicBezTo>
                <a:cubicBezTo>
                  <a:pt x="4391" y="888"/>
                  <a:pt x="4403" y="817"/>
                  <a:pt x="4403" y="751"/>
                </a:cubicBezTo>
                <a:cubicBezTo>
                  <a:pt x="4491" y="733"/>
                  <a:pt x="4587" y="715"/>
                  <a:pt x="4670" y="710"/>
                </a:cubicBezTo>
                <a:close/>
                <a:moveTo>
                  <a:pt x="2247" y="763"/>
                </a:moveTo>
                <a:cubicBezTo>
                  <a:pt x="2258" y="811"/>
                  <a:pt x="2264" y="858"/>
                  <a:pt x="2269" y="906"/>
                </a:cubicBezTo>
                <a:cubicBezTo>
                  <a:pt x="2175" y="936"/>
                  <a:pt x="2079" y="971"/>
                  <a:pt x="1983" y="1007"/>
                </a:cubicBezTo>
                <a:cubicBezTo>
                  <a:pt x="1989" y="947"/>
                  <a:pt x="1996" y="894"/>
                  <a:pt x="1996" y="847"/>
                </a:cubicBezTo>
                <a:cubicBezTo>
                  <a:pt x="2079" y="817"/>
                  <a:pt x="2162" y="793"/>
                  <a:pt x="2247" y="763"/>
                </a:cubicBezTo>
                <a:close/>
                <a:moveTo>
                  <a:pt x="6231" y="751"/>
                </a:moveTo>
                <a:lnTo>
                  <a:pt x="6231" y="751"/>
                </a:lnTo>
                <a:cubicBezTo>
                  <a:pt x="6262" y="763"/>
                  <a:pt x="6297" y="781"/>
                  <a:pt x="6333" y="793"/>
                </a:cubicBezTo>
                <a:cubicBezTo>
                  <a:pt x="6369" y="858"/>
                  <a:pt x="6399" y="930"/>
                  <a:pt x="6422" y="1013"/>
                </a:cubicBezTo>
                <a:cubicBezTo>
                  <a:pt x="6386" y="996"/>
                  <a:pt x="6350" y="977"/>
                  <a:pt x="6322" y="960"/>
                </a:cubicBezTo>
                <a:cubicBezTo>
                  <a:pt x="6297" y="888"/>
                  <a:pt x="6267" y="817"/>
                  <a:pt x="6231" y="751"/>
                </a:cubicBezTo>
                <a:close/>
                <a:moveTo>
                  <a:pt x="5242" y="685"/>
                </a:moveTo>
                <a:cubicBezTo>
                  <a:pt x="5302" y="685"/>
                  <a:pt x="5368" y="691"/>
                  <a:pt x="5428" y="704"/>
                </a:cubicBezTo>
                <a:cubicBezTo>
                  <a:pt x="5434" y="746"/>
                  <a:pt x="5434" y="793"/>
                  <a:pt x="5434" y="847"/>
                </a:cubicBezTo>
                <a:cubicBezTo>
                  <a:pt x="5428" y="900"/>
                  <a:pt x="5421" y="960"/>
                  <a:pt x="5415" y="1019"/>
                </a:cubicBezTo>
                <a:cubicBezTo>
                  <a:pt x="5344" y="1001"/>
                  <a:pt x="5278" y="996"/>
                  <a:pt x="5213" y="983"/>
                </a:cubicBezTo>
                <a:cubicBezTo>
                  <a:pt x="5225" y="930"/>
                  <a:pt x="5231" y="870"/>
                  <a:pt x="5236" y="817"/>
                </a:cubicBezTo>
                <a:cubicBezTo>
                  <a:pt x="5242" y="768"/>
                  <a:pt x="5242" y="727"/>
                  <a:pt x="5242" y="685"/>
                </a:cubicBezTo>
                <a:close/>
                <a:moveTo>
                  <a:pt x="4367" y="757"/>
                </a:moveTo>
                <a:cubicBezTo>
                  <a:pt x="4367" y="817"/>
                  <a:pt x="4356" y="888"/>
                  <a:pt x="4331" y="966"/>
                </a:cubicBezTo>
                <a:cubicBezTo>
                  <a:pt x="4326" y="977"/>
                  <a:pt x="4320" y="990"/>
                  <a:pt x="4313" y="1007"/>
                </a:cubicBezTo>
                <a:cubicBezTo>
                  <a:pt x="4224" y="1019"/>
                  <a:pt x="4128" y="1043"/>
                  <a:pt x="4027" y="1067"/>
                </a:cubicBezTo>
                <a:cubicBezTo>
                  <a:pt x="4027" y="1054"/>
                  <a:pt x="4027" y="1049"/>
                  <a:pt x="4034" y="1037"/>
                </a:cubicBezTo>
                <a:cubicBezTo>
                  <a:pt x="4057" y="960"/>
                  <a:pt x="4070" y="883"/>
                  <a:pt x="4070" y="817"/>
                </a:cubicBezTo>
                <a:cubicBezTo>
                  <a:pt x="4177" y="793"/>
                  <a:pt x="4271" y="776"/>
                  <a:pt x="4367" y="757"/>
                </a:cubicBezTo>
                <a:close/>
                <a:moveTo>
                  <a:pt x="5464" y="710"/>
                </a:moveTo>
                <a:lnTo>
                  <a:pt x="5464" y="710"/>
                </a:lnTo>
                <a:cubicBezTo>
                  <a:pt x="5522" y="715"/>
                  <a:pt x="5577" y="727"/>
                  <a:pt x="5630" y="740"/>
                </a:cubicBezTo>
                <a:cubicBezTo>
                  <a:pt x="5635" y="787"/>
                  <a:pt x="5642" y="834"/>
                  <a:pt x="5642" y="888"/>
                </a:cubicBezTo>
                <a:cubicBezTo>
                  <a:pt x="5635" y="947"/>
                  <a:pt x="5635" y="1007"/>
                  <a:pt x="5630" y="1067"/>
                </a:cubicBezTo>
                <a:cubicBezTo>
                  <a:pt x="5564" y="1049"/>
                  <a:pt x="5505" y="1037"/>
                  <a:pt x="5451" y="1026"/>
                </a:cubicBezTo>
                <a:cubicBezTo>
                  <a:pt x="5457" y="966"/>
                  <a:pt x="5464" y="906"/>
                  <a:pt x="5469" y="847"/>
                </a:cubicBezTo>
                <a:cubicBezTo>
                  <a:pt x="5469" y="798"/>
                  <a:pt x="5469" y="751"/>
                  <a:pt x="5464" y="710"/>
                </a:cubicBezTo>
                <a:close/>
                <a:moveTo>
                  <a:pt x="6386" y="823"/>
                </a:moveTo>
                <a:lnTo>
                  <a:pt x="6386" y="823"/>
                </a:lnTo>
                <a:cubicBezTo>
                  <a:pt x="6410" y="834"/>
                  <a:pt x="6435" y="847"/>
                  <a:pt x="6465" y="858"/>
                </a:cubicBezTo>
                <a:cubicBezTo>
                  <a:pt x="6493" y="924"/>
                  <a:pt x="6517" y="996"/>
                  <a:pt x="6547" y="1084"/>
                </a:cubicBezTo>
                <a:cubicBezTo>
                  <a:pt x="6517" y="1067"/>
                  <a:pt x="6487" y="1054"/>
                  <a:pt x="6465" y="1037"/>
                </a:cubicBezTo>
                <a:cubicBezTo>
                  <a:pt x="6440" y="954"/>
                  <a:pt x="6416" y="883"/>
                  <a:pt x="6386" y="823"/>
                </a:cubicBezTo>
                <a:close/>
                <a:moveTo>
                  <a:pt x="3325" y="817"/>
                </a:moveTo>
                <a:cubicBezTo>
                  <a:pt x="3336" y="870"/>
                  <a:pt x="3342" y="924"/>
                  <a:pt x="3336" y="990"/>
                </a:cubicBezTo>
                <a:cubicBezTo>
                  <a:pt x="3289" y="1007"/>
                  <a:pt x="3240" y="1019"/>
                  <a:pt x="3193" y="1031"/>
                </a:cubicBezTo>
                <a:lnTo>
                  <a:pt x="3187" y="1037"/>
                </a:lnTo>
                <a:cubicBezTo>
                  <a:pt x="3127" y="1054"/>
                  <a:pt x="3062" y="1073"/>
                  <a:pt x="3003" y="1097"/>
                </a:cubicBezTo>
                <a:cubicBezTo>
                  <a:pt x="3014" y="1026"/>
                  <a:pt x="3014" y="971"/>
                  <a:pt x="3009" y="919"/>
                </a:cubicBezTo>
                <a:cubicBezTo>
                  <a:pt x="3062" y="900"/>
                  <a:pt x="3122" y="883"/>
                  <a:pt x="3176" y="864"/>
                </a:cubicBezTo>
                <a:lnTo>
                  <a:pt x="3193" y="858"/>
                </a:lnTo>
                <a:cubicBezTo>
                  <a:pt x="3235" y="847"/>
                  <a:pt x="3283" y="834"/>
                  <a:pt x="3325" y="817"/>
                </a:cubicBezTo>
                <a:close/>
                <a:moveTo>
                  <a:pt x="2597" y="828"/>
                </a:moveTo>
                <a:cubicBezTo>
                  <a:pt x="2610" y="883"/>
                  <a:pt x="2615" y="941"/>
                  <a:pt x="2615" y="1007"/>
                </a:cubicBezTo>
                <a:cubicBezTo>
                  <a:pt x="2508" y="1037"/>
                  <a:pt x="2401" y="1079"/>
                  <a:pt x="2294" y="1114"/>
                </a:cubicBezTo>
                <a:cubicBezTo>
                  <a:pt x="2305" y="1049"/>
                  <a:pt x="2305" y="983"/>
                  <a:pt x="2305" y="930"/>
                </a:cubicBezTo>
                <a:cubicBezTo>
                  <a:pt x="2407" y="894"/>
                  <a:pt x="2502" y="858"/>
                  <a:pt x="2597" y="828"/>
                </a:cubicBezTo>
                <a:close/>
                <a:moveTo>
                  <a:pt x="5665" y="751"/>
                </a:moveTo>
                <a:lnTo>
                  <a:pt x="5665" y="751"/>
                </a:lnTo>
                <a:cubicBezTo>
                  <a:pt x="5720" y="763"/>
                  <a:pt x="5767" y="776"/>
                  <a:pt x="5814" y="793"/>
                </a:cubicBezTo>
                <a:cubicBezTo>
                  <a:pt x="5827" y="834"/>
                  <a:pt x="5833" y="883"/>
                  <a:pt x="5833" y="941"/>
                </a:cubicBezTo>
                <a:cubicBezTo>
                  <a:pt x="5833" y="996"/>
                  <a:pt x="5827" y="1061"/>
                  <a:pt x="5827" y="1120"/>
                </a:cubicBezTo>
                <a:cubicBezTo>
                  <a:pt x="5767" y="1109"/>
                  <a:pt x="5714" y="1090"/>
                  <a:pt x="5665" y="1079"/>
                </a:cubicBezTo>
                <a:cubicBezTo>
                  <a:pt x="5671" y="1013"/>
                  <a:pt x="5671" y="947"/>
                  <a:pt x="5678" y="888"/>
                </a:cubicBezTo>
                <a:cubicBezTo>
                  <a:pt x="5678" y="840"/>
                  <a:pt x="5678" y="793"/>
                  <a:pt x="5665" y="751"/>
                </a:cubicBezTo>
                <a:close/>
                <a:moveTo>
                  <a:pt x="1961" y="858"/>
                </a:moveTo>
                <a:cubicBezTo>
                  <a:pt x="1961" y="911"/>
                  <a:pt x="1953" y="960"/>
                  <a:pt x="1942" y="1019"/>
                </a:cubicBezTo>
                <a:cubicBezTo>
                  <a:pt x="1865" y="1049"/>
                  <a:pt x="1793" y="1073"/>
                  <a:pt x="1716" y="1103"/>
                </a:cubicBezTo>
                <a:lnTo>
                  <a:pt x="1650" y="1126"/>
                </a:lnTo>
                <a:cubicBezTo>
                  <a:pt x="1675" y="1061"/>
                  <a:pt x="1686" y="1001"/>
                  <a:pt x="1703" y="941"/>
                </a:cubicBezTo>
                <a:cubicBezTo>
                  <a:pt x="1788" y="911"/>
                  <a:pt x="1870" y="883"/>
                  <a:pt x="1961" y="858"/>
                </a:cubicBezTo>
                <a:close/>
                <a:moveTo>
                  <a:pt x="4034" y="828"/>
                </a:moveTo>
                <a:cubicBezTo>
                  <a:pt x="4034" y="888"/>
                  <a:pt x="4021" y="954"/>
                  <a:pt x="3998" y="1031"/>
                </a:cubicBezTo>
                <a:cubicBezTo>
                  <a:pt x="3991" y="1043"/>
                  <a:pt x="3991" y="1061"/>
                  <a:pt x="3985" y="1073"/>
                </a:cubicBezTo>
                <a:cubicBezTo>
                  <a:pt x="3891" y="1097"/>
                  <a:pt x="3789" y="1126"/>
                  <a:pt x="3676" y="1156"/>
                </a:cubicBezTo>
                <a:cubicBezTo>
                  <a:pt x="3682" y="1133"/>
                  <a:pt x="3688" y="1103"/>
                  <a:pt x="3694" y="1079"/>
                </a:cubicBezTo>
                <a:cubicBezTo>
                  <a:pt x="3712" y="1019"/>
                  <a:pt x="3718" y="966"/>
                  <a:pt x="3724" y="911"/>
                </a:cubicBezTo>
                <a:cubicBezTo>
                  <a:pt x="3837" y="883"/>
                  <a:pt x="3938" y="853"/>
                  <a:pt x="4034" y="828"/>
                </a:cubicBezTo>
                <a:close/>
                <a:moveTo>
                  <a:pt x="5857" y="804"/>
                </a:moveTo>
                <a:cubicBezTo>
                  <a:pt x="5898" y="817"/>
                  <a:pt x="5946" y="834"/>
                  <a:pt x="5987" y="853"/>
                </a:cubicBezTo>
                <a:cubicBezTo>
                  <a:pt x="6000" y="894"/>
                  <a:pt x="6000" y="941"/>
                  <a:pt x="6006" y="996"/>
                </a:cubicBezTo>
                <a:lnTo>
                  <a:pt x="6006" y="1180"/>
                </a:lnTo>
                <a:cubicBezTo>
                  <a:pt x="5957" y="1162"/>
                  <a:pt x="5904" y="1150"/>
                  <a:pt x="5857" y="1133"/>
                </a:cubicBezTo>
                <a:cubicBezTo>
                  <a:pt x="5863" y="1067"/>
                  <a:pt x="5868" y="1001"/>
                  <a:pt x="5868" y="941"/>
                </a:cubicBezTo>
                <a:cubicBezTo>
                  <a:pt x="5868" y="888"/>
                  <a:pt x="5863" y="847"/>
                  <a:pt x="5857" y="804"/>
                </a:cubicBezTo>
                <a:close/>
                <a:moveTo>
                  <a:pt x="2973" y="924"/>
                </a:moveTo>
                <a:cubicBezTo>
                  <a:pt x="2979" y="977"/>
                  <a:pt x="2973" y="1037"/>
                  <a:pt x="2961" y="1109"/>
                </a:cubicBezTo>
                <a:cubicBezTo>
                  <a:pt x="2854" y="1144"/>
                  <a:pt x="2740" y="1180"/>
                  <a:pt x="2621" y="1222"/>
                </a:cubicBezTo>
                <a:cubicBezTo>
                  <a:pt x="2640" y="1144"/>
                  <a:pt x="2645" y="1084"/>
                  <a:pt x="2651" y="1031"/>
                </a:cubicBezTo>
                <a:cubicBezTo>
                  <a:pt x="2758" y="996"/>
                  <a:pt x="2871" y="960"/>
                  <a:pt x="2973" y="924"/>
                </a:cubicBezTo>
                <a:close/>
                <a:moveTo>
                  <a:pt x="6028" y="864"/>
                </a:moveTo>
                <a:lnTo>
                  <a:pt x="6028" y="864"/>
                </a:lnTo>
                <a:cubicBezTo>
                  <a:pt x="6064" y="883"/>
                  <a:pt x="6107" y="900"/>
                  <a:pt x="6143" y="919"/>
                </a:cubicBezTo>
                <a:cubicBezTo>
                  <a:pt x="6154" y="960"/>
                  <a:pt x="6160" y="1007"/>
                  <a:pt x="6166" y="1054"/>
                </a:cubicBezTo>
                <a:cubicBezTo>
                  <a:pt x="6166" y="1114"/>
                  <a:pt x="6171" y="1174"/>
                  <a:pt x="6171" y="1240"/>
                </a:cubicBezTo>
                <a:cubicBezTo>
                  <a:pt x="6130" y="1222"/>
                  <a:pt x="6083" y="1210"/>
                  <a:pt x="6041" y="1192"/>
                </a:cubicBezTo>
                <a:lnTo>
                  <a:pt x="6041" y="996"/>
                </a:lnTo>
                <a:cubicBezTo>
                  <a:pt x="6036" y="947"/>
                  <a:pt x="6036" y="906"/>
                  <a:pt x="6028" y="864"/>
                </a:cubicBezTo>
                <a:close/>
                <a:moveTo>
                  <a:pt x="1662" y="954"/>
                </a:moveTo>
                <a:lnTo>
                  <a:pt x="1662" y="954"/>
                </a:lnTo>
                <a:cubicBezTo>
                  <a:pt x="1650" y="1013"/>
                  <a:pt x="1632" y="1073"/>
                  <a:pt x="1609" y="1144"/>
                </a:cubicBezTo>
                <a:cubicBezTo>
                  <a:pt x="1507" y="1180"/>
                  <a:pt x="1411" y="1216"/>
                  <a:pt x="1317" y="1246"/>
                </a:cubicBezTo>
                <a:cubicBezTo>
                  <a:pt x="1353" y="1169"/>
                  <a:pt x="1381" y="1103"/>
                  <a:pt x="1406" y="1037"/>
                </a:cubicBezTo>
                <a:lnTo>
                  <a:pt x="1662" y="954"/>
                </a:lnTo>
                <a:close/>
                <a:moveTo>
                  <a:pt x="2269" y="941"/>
                </a:moveTo>
                <a:cubicBezTo>
                  <a:pt x="2269" y="996"/>
                  <a:pt x="2264" y="1061"/>
                  <a:pt x="2252" y="1126"/>
                </a:cubicBezTo>
                <a:cubicBezTo>
                  <a:pt x="2151" y="1162"/>
                  <a:pt x="2043" y="1204"/>
                  <a:pt x="1931" y="1246"/>
                </a:cubicBezTo>
                <a:cubicBezTo>
                  <a:pt x="1948" y="1169"/>
                  <a:pt x="1966" y="1103"/>
                  <a:pt x="1978" y="1043"/>
                </a:cubicBezTo>
                <a:cubicBezTo>
                  <a:pt x="2074" y="1013"/>
                  <a:pt x="2168" y="977"/>
                  <a:pt x="2269" y="941"/>
                </a:cubicBezTo>
                <a:close/>
                <a:moveTo>
                  <a:pt x="3688" y="924"/>
                </a:moveTo>
                <a:lnTo>
                  <a:pt x="3688" y="924"/>
                </a:lnTo>
                <a:cubicBezTo>
                  <a:pt x="3682" y="966"/>
                  <a:pt x="3676" y="1019"/>
                  <a:pt x="3664" y="1073"/>
                </a:cubicBezTo>
                <a:cubicBezTo>
                  <a:pt x="3652" y="1103"/>
                  <a:pt x="3646" y="1139"/>
                  <a:pt x="3633" y="1169"/>
                </a:cubicBezTo>
                <a:cubicBezTo>
                  <a:pt x="3526" y="1197"/>
                  <a:pt x="3413" y="1233"/>
                  <a:pt x="3312" y="1269"/>
                </a:cubicBezTo>
                <a:cubicBezTo>
                  <a:pt x="3319" y="1240"/>
                  <a:pt x="3325" y="1210"/>
                  <a:pt x="3330" y="1186"/>
                </a:cubicBezTo>
                <a:cubicBezTo>
                  <a:pt x="3348" y="1120"/>
                  <a:pt x="3360" y="1067"/>
                  <a:pt x="3366" y="1019"/>
                </a:cubicBezTo>
                <a:cubicBezTo>
                  <a:pt x="3490" y="977"/>
                  <a:pt x="3592" y="947"/>
                  <a:pt x="3688" y="924"/>
                </a:cubicBezTo>
                <a:close/>
                <a:moveTo>
                  <a:pt x="6184" y="936"/>
                </a:moveTo>
                <a:lnTo>
                  <a:pt x="6292" y="990"/>
                </a:lnTo>
                <a:cubicBezTo>
                  <a:pt x="6303" y="1031"/>
                  <a:pt x="6309" y="1073"/>
                  <a:pt x="6314" y="1120"/>
                </a:cubicBezTo>
                <a:cubicBezTo>
                  <a:pt x="6322" y="1180"/>
                  <a:pt x="6327" y="1240"/>
                  <a:pt x="6333" y="1299"/>
                </a:cubicBezTo>
                <a:cubicBezTo>
                  <a:pt x="6292" y="1282"/>
                  <a:pt x="6250" y="1269"/>
                  <a:pt x="6207" y="1252"/>
                </a:cubicBezTo>
                <a:cubicBezTo>
                  <a:pt x="6207" y="1186"/>
                  <a:pt x="6201" y="1120"/>
                  <a:pt x="6201" y="1054"/>
                </a:cubicBezTo>
                <a:cubicBezTo>
                  <a:pt x="6196" y="1013"/>
                  <a:pt x="6190" y="971"/>
                  <a:pt x="6184" y="936"/>
                </a:cubicBezTo>
                <a:close/>
                <a:moveTo>
                  <a:pt x="2615" y="1043"/>
                </a:moveTo>
                <a:lnTo>
                  <a:pt x="2615" y="1043"/>
                </a:lnTo>
                <a:cubicBezTo>
                  <a:pt x="2610" y="1097"/>
                  <a:pt x="2597" y="1156"/>
                  <a:pt x="2585" y="1233"/>
                </a:cubicBezTo>
                <a:cubicBezTo>
                  <a:pt x="2472" y="1276"/>
                  <a:pt x="2359" y="1312"/>
                  <a:pt x="2239" y="1359"/>
                </a:cubicBezTo>
                <a:cubicBezTo>
                  <a:pt x="2258" y="1287"/>
                  <a:pt x="2275" y="1222"/>
                  <a:pt x="2288" y="1156"/>
                </a:cubicBezTo>
                <a:cubicBezTo>
                  <a:pt x="2395" y="1114"/>
                  <a:pt x="2508" y="1079"/>
                  <a:pt x="2615" y="1043"/>
                </a:cubicBezTo>
                <a:close/>
                <a:moveTo>
                  <a:pt x="6333" y="1007"/>
                </a:moveTo>
                <a:cubicBezTo>
                  <a:pt x="6363" y="1026"/>
                  <a:pt x="6399" y="1043"/>
                  <a:pt x="6435" y="1061"/>
                </a:cubicBezTo>
                <a:cubicBezTo>
                  <a:pt x="6440" y="1103"/>
                  <a:pt x="6452" y="1144"/>
                  <a:pt x="6457" y="1192"/>
                </a:cubicBezTo>
                <a:cubicBezTo>
                  <a:pt x="6465" y="1246"/>
                  <a:pt x="6476" y="1299"/>
                  <a:pt x="6482" y="1359"/>
                </a:cubicBezTo>
                <a:cubicBezTo>
                  <a:pt x="6446" y="1340"/>
                  <a:pt x="6410" y="1329"/>
                  <a:pt x="6369" y="1312"/>
                </a:cubicBezTo>
                <a:cubicBezTo>
                  <a:pt x="6363" y="1246"/>
                  <a:pt x="6357" y="1180"/>
                  <a:pt x="6350" y="1120"/>
                </a:cubicBezTo>
                <a:cubicBezTo>
                  <a:pt x="6344" y="1079"/>
                  <a:pt x="6339" y="1043"/>
                  <a:pt x="6333" y="1007"/>
                </a:cubicBezTo>
                <a:close/>
                <a:moveTo>
                  <a:pt x="1936" y="1061"/>
                </a:moveTo>
                <a:lnTo>
                  <a:pt x="1936" y="1061"/>
                </a:lnTo>
                <a:cubicBezTo>
                  <a:pt x="1925" y="1120"/>
                  <a:pt x="1912" y="1180"/>
                  <a:pt x="1889" y="1257"/>
                </a:cubicBezTo>
                <a:cubicBezTo>
                  <a:pt x="1775" y="1299"/>
                  <a:pt x="1667" y="1340"/>
                  <a:pt x="1554" y="1376"/>
                </a:cubicBezTo>
                <a:cubicBezTo>
                  <a:pt x="1585" y="1312"/>
                  <a:pt x="1609" y="1240"/>
                  <a:pt x="1632" y="1169"/>
                </a:cubicBezTo>
                <a:lnTo>
                  <a:pt x="1716" y="1139"/>
                </a:lnTo>
                <a:cubicBezTo>
                  <a:pt x="1788" y="1114"/>
                  <a:pt x="1865" y="1084"/>
                  <a:pt x="1936" y="1061"/>
                </a:cubicBezTo>
                <a:close/>
                <a:moveTo>
                  <a:pt x="4830" y="993"/>
                </a:moveTo>
                <a:cubicBezTo>
                  <a:pt x="4854" y="993"/>
                  <a:pt x="4879" y="994"/>
                  <a:pt x="4903" y="996"/>
                </a:cubicBezTo>
                <a:cubicBezTo>
                  <a:pt x="4862" y="1114"/>
                  <a:pt x="4820" y="1246"/>
                  <a:pt x="4766" y="1383"/>
                </a:cubicBezTo>
                <a:cubicBezTo>
                  <a:pt x="4700" y="1376"/>
                  <a:pt x="4634" y="1370"/>
                  <a:pt x="4570" y="1370"/>
                </a:cubicBezTo>
                <a:lnTo>
                  <a:pt x="4521" y="1370"/>
                </a:lnTo>
                <a:cubicBezTo>
                  <a:pt x="4570" y="1240"/>
                  <a:pt x="4617" y="1120"/>
                  <a:pt x="4653" y="1001"/>
                </a:cubicBezTo>
                <a:cubicBezTo>
                  <a:pt x="4712" y="997"/>
                  <a:pt x="4771" y="993"/>
                  <a:pt x="4830" y="993"/>
                </a:cubicBezTo>
                <a:close/>
                <a:moveTo>
                  <a:pt x="3330" y="1031"/>
                </a:moveTo>
                <a:lnTo>
                  <a:pt x="3330" y="1031"/>
                </a:lnTo>
                <a:cubicBezTo>
                  <a:pt x="3325" y="1073"/>
                  <a:pt x="3312" y="1120"/>
                  <a:pt x="3300" y="1174"/>
                </a:cubicBezTo>
                <a:cubicBezTo>
                  <a:pt x="3289" y="1210"/>
                  <a:pt x="3283" y="1246"/>
                  <a:pt x="3270" y="1282"/>
                </a:cubicBezTo>
                <a:lnTo>
                  <a:pt x="3176" y="1312"/>
                </a:lnTo>
                <a:cubicBezTo>
                  <a:pt x="3097" y="1335"/>
                  <a:pt x="3014" y="1359"/>
                  <a:pt x="2937" y="1389"/>
                </a:cubicBezTo>
                <a:cubicBezTo>
                  <a:pt x="2943" y="1359"/>
                  <a:pt x="2949" y="1329"/>
                  <a:pt x="2954" y="1305"/>
                </a:cubicBezTo>
                <a:cubicBezTo>
                  <a:pt x="2967" y="1252"/>
                  <a:pt x="2984" y="1192"/>
                  <a:pt x="2997" y="1133"/>
                </a:cubicBezTo>
                <a:cubicBezTo>
                  <a:pt x="3062" y="1114"/>
                  <a:pt x="3127" y="1090"/>
                  <a:pt x="3199" y="1073"/>
                </a:cubicBezTo>
                <a:cubicBezTo>
                  <a:pt x="3240" y="1054"/>
                  <a:pt x="3283" y="1043"/>
                  <a:pt x="3330" y="1031"/>
                </a:cubicBezTo>
                <a:close/>
                <a:moveTo>
                  <a:pt x="4617" y="1001"/>
                </a:moveTo>
                <a:cubicBezTo>
                  <a:pt x="4576" y="1120"/>
                  <a:pt x="4534" y="1240"/>
                  <a:pt x="4480" y="1376"/>
                </a:cubicBezTo>
                <a:cubicBezTo>
                  <a:pt x="4397" y="1376"/>
                  <a:pt x="4307" y="1383"/>
                  <a:pt x="4218" y="1395"/>
                </a:cubicBezTo>
                <a:cubicBezTo>
                  <a:pt x="4265" y="1269"/>
                  <a:pt x="4307" y="1150"/>
                  <a:pt x="4343" y="1037"/>
                </a:cubicBezTo>
                <a:cubicBezTo>
                  <a:pt x="4438" y="1019"/>
                  <a:pt x="4527" y="1007"/>
                  <a:pt x="4617" y="1001"/>
                </a:cubicBezTo>
                <a:close/>
                <a:moveTo>
                  <a:pt x="6476" y="1084"/>
                </a:moveTo>
                <a:cubicBezTo>
                  <a:pt x="6500" y="1103"/>
                  <a:pt x="6529" y="1114"/>
                  <a:pt x="6559" y="1133"/>
                </a:cubicBezTo>
                <a:cubicBezTo>
                  <a:pt x="6572" y="1186"/>
                  <a:pt x="6589" y="1246"/>
                  <a:pt x="6600" y="1317"/>
                </a:cubicBezTo>
                <a:cubicBezTo>
                  <a:pt x="6608" y="1347"/>
                  <a:pt x="6619" y="1383"/>
                  <a:pt x="6625" y="1412"/>
                </a:cubicBezTo>
                <a:lnTo>
                  <a:pt x="6523" y="1370"/>
                </a:lnTo>
                <a:cubicBezTo>
                  <a:pt x="6512" y="1312"/>
                  <a:pt x="6500" y="1246"/>
                  <a:pt x="6493" y="1186"/>
                </a:cubicBezTo>
                <a:cubicBezTo>
                  <a:pt x="6487" y="1150"/>
                  <a:pt x="6482" y="1114"/>
                  <a:pt x="6476" y="1084"/>
                </a:cubicBezTo>
                <a:close/>
                <a:moveTo>
                  <a:pt x="4939" y="996"/>
                </a:moveTo>
                <a:cubicBezTo>
                  <a:pt x="4975" y="996"/>
                  <a:pt x="5016" y="996"/>
                  <a:pt x="5052" y="1001"/>
                </a:cubicBezTo>
                <a:cubicBezTo>
                  <a:pt x="5093" y="1001"/>
                  <a:pt x="5135" y="1007"/>
                  <a:pt x="5171" y="1013"/>
                </a:cubicBezTo>
                <a:cubicBezTo>
                  <a:pt x="5148" y="1144"/>
                  <a:pt x="5112" y="1282"/>
                  <a:pt x="5070" y="1425"/>
                </a:cubicBezTo>
                <a:cubicBezTo>
                  <a:pt x="5016" y="1412"/>
                  <a:pt x="4956" y="1406"/>
                  <a:pt x="4903" y="1395"/>
                </a:cubicBezTo>
                <a:cubicBezTo>
                  <a:pt x="4873" y="1395"/>
                  <a:pt x="4837" y="1389"/>
                  <a:pt x="4802" y="1383"/>
                </a:cubicBezTo>
                <a:cubicBezTo>
                  <a:pt x="4856" y="1246"/>
                  <a:pt x="4903" y="1120"/>
                  <a:pt x="4939" y="996"/>
                </a:cubicBezTo>
                <a:close/>
                <a:moveTo>
                  <a:pt x="4301" y="1043"/>
                </a:moveTo>
                <a:lnTo>
                  <a:pt x="4301" y="1043"/>
                </a:lnTo>
                <a:cubicBezTo>
                  <a:pt x="4265" y="1156"/>
                  <a:pt x="4224" y="1276"/>
                  <a:pt x="4177" y="1400"/>
                </a:cubicBezTo>
                <a:cubicBezTo>
                  <a:pt x="4087" y="1412"/>
                  <a:pt x="3991" y="1430"/>
                  <a:pt x="3891" y="1455"/>
                </a:cubicBezTo>
                <a:cubicBezTo>
                  <a:pt x="3938" y="1329"/>
                  <a:pt x="3979" y="1216"/>
                  <a:pt x="4010" y="1103"/>
                </a:cubicBezTo>
                <a:cubicBezTo>
                  <a:pt x="4117" y="1079"/>
                  <a:pt x="4213" y="1061"/>
                  <a:pt x="4301" y="1043"/>
                </a:cubicBezTo>
                <a:close/>
                <a:moveTo>
                  <a:pt x="5206" y="1019"/>
                </a:moveTo>
                <a:cubicBezTo>
                  <a:pt x="5272" y="1026"/>
                  <a:pt x="5338" y="1037"/>
                  <a:pt x="5409" y="1054"/>
                </a:cubicBezTo>
                <a:cubicBezTo>
                  <a:pt x="5385" y="1180"/>
                  <a:pt x="5356" y="1317"/>
                  <a:pt x="5308" y="1466"/>
                </a:cubicBezTo>
                <a:cubicBezTo>
                  <a:pt x="5236" y="1455"/>
                  <a:pt x="5171" y="1442"/>
                  <a:pt x="5106" y="1430"/>
                </a:cubicBezTo>
                <a:cubicBezTo>
                  <a:pt x="5148" y="1287"/>
                  <a:pt x="5183" y="1150"/>
                  <a:pt x="5206" y="1019"/>
                </a:cubicBezTo>
                <a:close/>
                <a:moveTo>
                  <a:pt x="6600" y="1156"/>
                </a:moveTo>
                <a:lnTo>
                  <a:pt x="6600" y="1156"/>
                </a:lnTo>
                <a:cubicBezTo>
                  <a:pt x="6630" y="1174"/>
                  <a:pt x="6660" y="1192"/>
                  <a:pt x="6685" y="1204"/>
                </a:cubicBezTo>
                <a:cubicBezTo>
                  <a:pt x="6690" y="1233"/>
                  <a:pt x="6702" y="1257"/>
                  <a:pt x="6708" y="1282"/>
                </a:cubicBezTo>
                <a:cubicBezTo>
                  <a:pt x="6721" y="1317"/>
                  <a:pt x="6726" y="1353"/>
                  <a:pt x="6738" y="1389"/>
                </a:cubicBezTo>
                <a:cubicBezTo>
                  <a:pt x="6743" y="1412"/>
                  <a:pt x="6756" y="1442"/>
                  <a:pt x="6762" y="1466"/>
                </a:cubicBezTo>
                <a:cubicBezTo>
                  <a:pt x="6732" y="1455"/>
                  <a:pt x="6696" y="1442"/>
                  <a:pt x="6666" y="1430"/>
                </a:cubicBezTo>
                <a:cubicBezTo>
                  <a:pt x="6655" y="1389"/>
                  <a:pt x="6649" y="1347"/>
                  <a:pt x="6636" y="1312"/>
                </a:cubicBezTo>
                <a:cubicBezTo>
                  <a:pt x="6625" y="1252"/>
                  <a:pt x="6613" y="1204"/>
                  <a:pt x="6600" y="1156"/>
                </a:cubicBezTo>
                <a:close/>
                <a:moveTo>
                  <a:pt x="2247" y="1169"/>
                </a:moveTo>
                <a:cubicBezTo>
                  <a:pt x="2234" y="1233"/>
                  <a:pt x="2216" y="1299"/>
                  <a:pt x="2198" y="1370"/>
                </a:cubicBezTo>
                <a:cubicBezTo>
                  <a:pt x="2085" y="1412"/>
                  <a:pt x="1972" y="1455"/>
                  <a:pt x="1846" y="1496"/>
                </a:cubicBezTo>
                <a:cubicBezTo>
                  <a:pt x="1859" y="1466"/>
                  <a:pt x="1870" y="1436"/>
                  <a:pt x="1876" y="1406"/>
                </a:cubicBezTo>
                <a:cubicBezTo>
                  <a:pt x="1889" y="1365"/>
                  <a:pt x="1906" y="1323"/>
                  <a:pt x="1918" y="1287"/>
                </a:cubicBezTo>
                <a:cubicBezTo>
                  <a:pt x="2032" y="1246"/>
                  <a:pt x="2139" y="1204"/>
                  <a:pt x="2247" y="1169"/>
                </a:cubicBezTo>
                <a:close/>
                <a:moveTo>
                  <a:pt x="5445" y="1061"/>
                </a:moveTo>
                <a:cubicBezTo>
                  <a:pt x="5499" y="1073"/>
                  <a:pt x="5564" y="1084"/>
                  <a:pt x="5624" y="1103"/>
                </a:cubicBezTo>
                <a:cubicBezTo>
                  <a:pt x="5612" y="1227"/>
                  <a:pt x="5582" y="1365"/>
                  <a:pt x="5552" y="1513"/>
                </a:cubicBezTo>
                <a:cubicBezTo>
                  <a:pt x="5481" y="1496"/>
                  <a:pt x="5415" y="1483"/>
                  <a:pt x="5344" y="1472"/>
                </a:cubicBezTo>
                <a:cubicBezTo>
                  <a:pt x="5392" y="1323"/>
                  <a:pt x="5421" y="1186"/>
                  <a:pt x="5445" y="1061"/>
                </a:cubicBezTo>
                <a:close/>
                <a:moveTo>
                  <a:pt x="1590" y="1186"/>
                </a:moveTo>
                <a:cubicBezTo>
                  <a:pt x="1567" y="1252"/>
                  <a:pt x="1543" y="1312"/>
                  <a:pt x="1519" y="1370"/>
                </a:cubicBezTo>
                <a:lnTo>
                  <a:pt x="1513" y="1395"/>
                </a:lnTo>
                <a:cubicBezTo>
                  <a:pt x="1400" y="1436"/>
                  <a:pt x="1293" y="1478"/>
                  <a:pt x="1186" y="1519"/>
                </a:cubicBezTo>
                <a:cubicBezTo>
                  <a:pt x="1203" y="1472"/>
                  <a:pt x="1227" y="1430"/>
                  <a:pt x="1246" y="1389"/>
                </a:cubicBezTo>
                <a:cubicBezTo>
                  <a:pt x="1263" y="1359"/>
                  <a:pt x="1274" y="1323"/>
                  <a:pt x="1293" y="1293"/>
                </a:cubicBezTo>
                <a:cubicBezTo>
                  <a:pt x="1394" y="1257"/>
                  <a:pt x="1489" y="1222"/>
                  <a:pt x="1590" y="1186"/>
                </a:cubicBezTo>
                <a:close/>
                <a:moveTo>
                  <a:pt x="2954" y="1150"/>
                </a:moveTo>
                <a:cubicBezTo>
                  <a:pt x="2949" y="1197"/>
                  <a:pt x="2931" y="1252"/>
                  <a:pt x="2926" y="1293"/>
                </a:cubicBezTo>
                <a:cubicBezTo>
                  <a:pt x="2913" y="1329"/>
                  <a:pt x="2907" y="1365"/>
                  <a:pt x="2896" y="1400"/>
                </a:cubicBezTo>
                <a:cubicBezTo>
                  <a:pt x="2788" y="1436"/>
                  <a:pt x="2668" y="1478"/>
                  <a:pt x="2555" y="1519"/>
                </a:cubicBezTo>
                <a:cubicBezTo>
                  <a:pt x="2561" y="1490"/>
                  <a:pt x="2568" y="1466"/>
                  <a:pt x="2574" y="1436"/>
                </a:cubicBezTo>
                <a:lnTo>
                  <a:pt x="2585" y="1383"/>
                </a:lnTo>
                <a:cubicBezTo>
                  <a:pt x="2597" y="1340"/>
                  <a:pt x="2604" y="1299"/>
                  <a:pt x="2615" y="1263"/>
                </a:cubicBezTo>
                <a:cubicBezTo>
                  <a:pt x="2728" y="1222"/>
                  <a:pt x="2847" y="1186"/>
                  <a:pt x="2954" y="1150"/>
                </a:cubicBezTo>
                <a:close/>
                <a:moveTo>
                  <a:pt x="6732" y="1233"/>
                </a:moveTo>
                <a:cubicBezTo>
                  <a:pt x="6756" y="1252"/>
                  <a:pt x="6786" y="1263"/>
                  <a:pt x="6809" y="1282"/>
                </a:cubicBezTo>
                <a:cubicBezTo>
                  <a:pt x="6833" y="1347"/>
                  <a:pt x="6851" y="1400"/>
                  <a:pt x="6875" y="1455"/>
                </a:cubicBezTo>
                <a:cubicBezTo>
                  <a:pt x="6881" y="1478"/>
                  <a:pt x="6894" y="1496"/>
                  <a:pt x="6905" y="1519"/>
                </a:cubicBezTo>
                <a:cubicBezTo>
                  <a:pt x="6869" y="1508"/>
                  <a:pt x="6839" y="1496"/>
                  <a:pt x="6809" y="1483"/>
                </a:cubicBezTo>
                <a:cubicBezTo>
                  <a:pt x="6798" y="1448"/>
                  <a:pt x="6786" y="1412"/>
                  <a:pt x="6773" y="1376"/>
                </a:cubicBezTo>
                <a:cubicBezTo>
                  <a:pt x="6762" y="1340"/>
                  <a:pt x="6751" y="1305"/>
                  <a:pt x="6743" y="1276"/>
                </a:cubicBezTo>
                <a:lnTo>
                  <a:pt x="6732" y="1233"/>
                </a:lnTo>
                <a:close/>
                <a:moveTo>
                  <a:pt x="3974" y="1114"/>
                </a:moveTo>
                <a:cubicBezTo>
                  <a:pt x="3938" y="1222"/>
                  <a:pt x="3897" y="1335"/>
                  <a:pt x="3848" y="1460"/>
                </a:cubicBezTo>
                <a:cubicBezTo>
                  <a:pt x="3759" y="1478"/>
                  <a:pt x="3669" y="1502"/>
                  <a:pt x="3569" y="1532"/>
                </a:cubicBezTo>
                <a:cubicBezTo>
                  <a:pt x="3605" y="1412"/>
                  <a:pt x="3633" y="1305"/>
                  <a:pt x="3664" y="1197"/>
                </a:cubicBezTo>
                <a:cubicBezTo>
                  <a:pt x="3776" y="1162"/>
                  <a:pt x="3878" y="1139"/>
                  <a:pt x="3974" y="1114"/>
                </a:cubicBezTo>
                <a:close/>
                <a:moveTo>
                  <a:pt x="5660" y="1114"/>
                </a:moveTo>
                <a:cubicBezTo>
                  <a:pt x="5714" y="1126"/>
                  <a:pt x="5767" y="1144"/>
                  <a:pt x="5821" y="1162"/>
                </a:cubicBezTo>
                <a:cubicBezTo>
                  <a:pt x="5814" y="1282"/>
                  <a:pt x="5797" y="1412"/>
                  <a:pt x="5773" y="1555"/>
                </a:cubicBezTo>
                <a:cubicBezTo>
                  <a:pt x="5714" y="1543"/>
                  <a:pt x="5648" y="1532"/>
                  <a:pt x="5588" y="1519"/>
                </a:cubicBezTo>
                <a:cubicBezTo>
                  <a:pt x="5618" y="1370"/>
                  <a:pt x="5642" y="1240"/>
                  <a:pt x="5660" y="1114"/>
                </a:cubicBezTo>
                <a:close/>
                <a:moveTo>
                  <a:pt x="6858" y="1312"/>
                </a:moveTo>
                <a:lnTo>
                  <a:pt x="6952" y="1365"/>
                </a:lnTo>
                <a:cubicBezTo>
                  <a:pt x="6971" y="1425"/>
                  <a:pt x="6988" y="1472"/>
                  <a:pt x="7012" y="1519"/>
                </a:cubicBezTo>
                <a:cubicBezTo>
                  <a:pt x="7018" y="1538"/>
                  <a:pt x="7029" y="1555"/>
                  <a:pt x="7042" y="1573"/>
                </a:cubicBezTo>
                <a:cubicBezTo>
                  <a:pt x="7012" y="1562"/>
                  <a:pt x="6982" y="1549"/>
                  <a:pt x="6952" y="1538"/>
                </a:cubicBezTo>
                <a:cubicBezTo>
                  <a:pt x="6935" y="1508"/>
                  <a:pt x="6922" y="1472"/>
                  <a:pt x="6905" y="1442"/>
                </a:cubicBezTo>
                <a:cubicBezTo>
                  <a:pt x="6894" y="1400"/>
                  <a:pt x="6875" y="1359"/>
                  <a:pt x="6858" y="1312"/>
                </a:cubicBezTo>
                <a:close/>
                <a:moveTo>
                  <a:pt x="5857" y="1169"/>
                </a:moveTo>
                <a:cubicBezTo>
                  <a:pt x="5904" y="1186"/>
                  <a:pt x="5951" y="1204"/>
                  <a:pt x="6006" y="1216"/>
                </a:cubicBezTo>
                <a:cubicBezTo>
                  <a:pt x="6000" y="1335"/>
                  <a:pt x="5993" y="1460"/>
                  <a:pt x="5981" y="1598"/>
                </a:cubicBezTo>
                <a:lnTo>
                  <a:pt x="5808" y="1562"/>
                </a:lnTo>
                <a:cubicBezTo>
                  <a:pt x="5833" y="1419"/>
                  <a:pt x="5850" y="1293"/>
                  <a:pt x="5857" y="1169"/>
                </a:cubicBezTo>
                <a:close/>
                <a:moveTo>
                  <a:pt x="6994" y="1389"/>
                </a:moveTo>
                <a:lnTo>
                  <a:pt x="6994" y="1389"/>
                </a:lnTo>
                <a:cubicBezTo>
                  <a:pt x="7018" y="1406"/>
                  <a:pt x="7042" y="1419"/>
                  <a:pt x="7065" y="1430"/>
                </a:cubicBezTo>
                <a:lnTo>
                  <a:pt x="7084" y="1436"/>
                </a:lnTo>
                <a:lnTo>
                  <a:pt x="7084" y="1455"/>
                </a:lnTo>
                <a:cubicBezTo>
                  <a:pt x="7101" y="1483"/>
                  <a:pt x="7114" y="1519"/>
                  <a:pt x="7131" y="1543"/>
                </a:cubicBezTo>
                <a:cubicBezTo>
                  <a:pt x="7144" y="1573"/>
                  <a:pt x="7161" y="1598"/>
                  <a:pt x="7172" y="1621"/>
                </a:cubicBezTo>
                <a:cubicBezTo>
                  <a:pt x="7149" y="1609"/>
                  <a:pt x="7119" y="1603"/>
                  <a:pt x="7095" y="1591"/>
                </a:cubicBezTo>
                <a:cubicBezTo>
                  <a:pt x="7078" y="1562"/>
                  <a:pt x="7059" y="1532"/>
                  <a:pt x="7042" y="1508"/>
                </a:cubicBezTo>
                <a:cubicBezTo>
                  <a:pt x="7024" y="1472"/>
                  <a:pt x="7012" y="1430"/>
                  <a:pt x="6994" y="1389"/>
                </a:cubicBezTo>
                <a:close/>
                <a:moveTo>
                  <a:pt x="3622" y="1210"/>
                </a:moveTo>
                <a:lnTo>
                  <a:pt x="3622" y="1210"/>
                </a:lnTo>
                <a:cubicBezTo>
                  <a:pt x="3598" y="1312"/>
                  <a:pt x="3562" y="1425"/>
                  <a:pt x="3526" y="1543"/>
                </a:cubicBezTo>
                <a:cubicBezTo>
                  <a:pt x="3432" y="1568"/>
                  <a:pt x="3330" y="1598"/>
                  <a:pt x="3212" y="1639"/>
                </a:cubicBezTo>
                <a:cubicBezTo>
                  <a:pt x="3247" y="1519"/>
                  <a:pt x="3276" y="1406"/>
                  <a:pt x="3300" y="1305"/>
                </a:cubicBezTo>
                <a:cubicBezTo>
                  <a:pt x="3402" y="1276"/>
                  <a:pt x="3515" y="1240"/>
                  <a:pt x="3622" y="1210"/>
                </a:cubicBezTo>
                <a:close/>
                <a:moveTo>
                  <a:pt x="6041" y="1227"/>
                </a:moveTo>
                <a:cubicBezTo>
                  <a:pt x="6083" y="1246"/>
                  <a:pt x="6130" y="1263"/>
                  <a:pt x="6179" y="1282"/>
                </a:cubicBezTo>
                <a:lnTo>
                  <a:pt x="6179" y="1639"/>
                </a:lnTo>
                <a:cubicBezTo>
                  <a:pt x="6124" y="1626"/>
                  <a:pt x="6071" y="1615"/>
                  <a:pt x="6017" y="1609"/>
                </a:cubicBezTo>
                <a:cubicBezTo>
                  <a:pt x="6028" y="1466"/>
                  <a:pt x="6036" y="1347"/>
                  <a:pt x="6041" y="1227"/>
                </a:cubicBezTo>
                <a:close/>
                <a:moveTo>
                  <a:pt x="1876" y="1299"/>
                </a:moveTo>
                <a:cubicBezTo>
                  <a:pt x="1865" y="1329"/>
                  <a:pt x="1853" y="1359"/>
                  <a:pt x="1846" y="1395"/>
                </a:cubicBezTo>
                <a:cubicBezTo>
                  <a:pt x="1835" y="1436"/>
                  <a:pt x="1818" y="1472"/>
                  <a:pt x="1805" y="1513"/>
                </a:cubicBezTo>
                <a:cubicBezTo>
                  <a:pt x="1692" y="1555"/>
                  <a:pt x="1573" y="1603"/>
                  <a:pt x="1453" y="1645"/>
                </a:cubicBezTo>
                <a:cubicBezTo>
                  <a:pt x="1483" y="1568"/>
                  <a:pt x="1507" y="1496"/>
                  <a:pt x="1537" y="1425"/>
                </a:cubicBezTo>
                <a:cubicBezTo>
                  <a:pt x="1656" y="1376"/>
                  <a:pt x="1769" y="1340"/>
                  <a:pt x="1876" y="1299"/>
                </a:cubicBezTo>
                <a:close/>
                <a:moveTo>
                  <a:pt x="2574" y="1276"/>
                </a:moveTo>
                <a:cubicBezTo>
                  <a:pt x="2568" y="1305"/>
                  <a:pt x="2561" y="1340"/>
                  <a:pt x="2550" y="1370"/>
                </a:cubicBezTo>
                <a:lnTo>
                  <a:pt x="2538" y="1425"/>
                </a:lnTo>
                <a:cubicBezTo>
                  <a:pt x="2532" y="1460"/>
                  <a:pt x="2520" y="1496"/>
                  <a:pt x="2514" y="1532"/>
                </a:cubicBezTo>
                <a:cubicBezTo>
                  <a:pt x="2401" y="1573"/>
                  <a:pt x="2282" y="1615"/>
                  <a:pt x="2162" y="1662"/>
                </a:cubicBezTo>
                <a:cubicBezTo>
                  <a:pt x="2168" y="1633"/>
                  <a:pt x="2175" y="1603"/>
                  <a:pt x="2181" y="1579"/>
                </a:cubicBezTo>
                <a:cubicBezTo>
                  <a:pt x="2198" y="1513"/>
                  <a:pt x="2211" y="1455"/>
                  <a:pt x="2228" y="1400"/>
                </a:cubicBezTo>
                <a:cubicBezTo>
                  <a:pt x="2347" y="1353"/>
                  <a:pt x="2461" y="1317"/>
                  <a:pt x="2574" y="1276"/>
                </a:cubicBezTo>
                <a:close/>
                <a:moveTo>
                  <a:pt x="6214" y="1293"/>
                </a:moveTo>
                <a:cubicBezTo>
                  <a:pt x="6256" y="1305"/>
                  <a:pt x="6297" y="1323"/>
                  <a:pt x="6339" y="1340"/>
                </a:cubicBezTo>
                <a:cubicBezTo>
                  <a:pt x="6344" y="1455"/>
                  <a:pt x="6357" y="1573"/>
                  <a:pt x="6363" y="1675"/>
                </a:cubicBezTo>
                <a:cubicBezTo>
                  <a:pt x="6314" y="1669"/>
                  <a:pt x="6262" y="1656"/>
                  <a:pt x="6214" y="1645"/>
                </a:cubicBezTo>
                <a:lnTo>
                  <a:pt x="6214" y="1293"/>
                </a:lnTo>
                <a:close/>
                <a:moveTo>
                  <a:pt x="6374" y="1353"/>
                </a:moveTo>
                <a:cubicBezTo>
                  <a:pt x="6410" y="1365"/>
                  <a:pt x="6452" y="1383"/>
                  <a:pt x="6487" y="1400"/>
                </a:cubicBezTo>
                <a:cubicBezTo>
                  <a:pt x="6506" y="1513"/>
                  <a:pt x="6523" y="1615"/>
                  <a:pt x="6542" y="1711"/>
                </a:cubicBezTo>
                <a:cubicBezTo>
                  <a:pt x="6493" y="1698"/>
                  <a:pt x="6446" y="1692"/>
                  <a:pt x="6399" y="1681"/>
                </a:cubicBezTo>
                <a:cubicBezTo>
                  <a:pt x="6393" y="1585"/>
                  <a:pt x="6386" y="1466"/>
                  <a:pt x="6374" y="1353"/>
                </a:cubicBezTo>
                <a:close/>
                <a:moveTo>
                  <a:pt x="6529" y="1412"/>
                </a:moveTo>
                <a:lnTo>
                  <a:pt x="6636" y="1455"/>
                </a:lnTo>
                <a:cubicBezTo>
                  <a:pt x="6660" y="1549"/>
                  <a:pt x="6685" y="1645"/>
                  <a:pt x="6721" y="1741"/>
                </a:cubicBezTo>
                <a:cubicBezTo>
                  <a:pt x="6672" y="1734"/>
                  <a:pt x="6625" y="1722"/>
                  <a:pt x="6583" y="1716"/>
                </a:cubicBezTo>
                <a:cubicBezTo>
                  <a:pt x="6565" y="1621"/>
                  <a:pt x="6547" y="1526"/>
                  <a:pt x="6529" y="1412"/>
                </a:cubicBezTo>
                <a:close/>
                <a:moveTo>
                  <a:pt x="3259" y="1323"/>
                </a:moveTo>
                <a:cubicBezTo>
                  <a:pt x="3235" y="1425"/>
                  <a:pt x="3205" y="1532"/>
                  <a:pt x="3169" y="1651"/>
                </a:cubicBezTo>
                <a:cubicBezTo>
                  <a:pt x="3110" y="1669"/>
                  <a:pt x="3044" y="1692"/>
                  <a:pt x="2979" y="1711"/>
                </a:cubicBezTo>
                <a:cubicBezTo>
                  <a:pt x="2937" y="1728"/>
                  <a:pt x="2890" y="1741"/>
                  <a:pt x="2847" y="1758"/>
                </a:cubicBezTo>
                <a:cubicBezTo>
                  <a:pt x="2877" y="1645"/>
                  <a:pt x="2901" y="1532"/>
                  <a:pt x="2926" y="1430"/>
                </a:cubicBezTo>
                <a:cubicBezTo>
                  <a:pt x="3014" y="1400"/>
                  <a:pt x="3104" y="1370"/>
                  <a:pt x="3187" y="1347"/>
                </a:cubicBezTo>
                <a:lnTo>
                  <a:pt x="3259" y="1323"/>
                </a:lnTo>
                <a:close/>
                <a:moveTo>
                  <a:pt x="6679" y="1472"/>
                </a:moveTo>
                <a:cubicBezTo>
                  <a:pt x="6708" y="1483"/>
                  <a:pt x="6743" y="1496"/>
                  <a:pt x="6779" y="1513"/>
                </a:cubicBezTo>
                <a:cubicBezTo>
                  <a:pt x="6809" y="1598"/>
                  <a:pt x="6851" y="1681"/>
                  <a:pt x="6894" y="1769"/>
                </a:cubicBezTo>
                <a:cubicBezTo>
                  <a:pt x="6845" y="1764"/>
                  <a:pt x="6803" y="1752"/>
                  <a:pt x="6756" y="1746"/>
                </a:cubicBezTo>
                <a:cubicBezTo>
                  <a:pt x="6726" y="1656"/>
                  <a:pt x="6696" y="1562"/>
                  <a:pt x="6679" y="1472"/>
                </a:cubicBezTo>
                <a:close/>
                <a:moveTo>
                  <a:pt x="6828" y="1526"/>
                </a:moveTo>
                <a:cubicBezTo>
                  <a:pt x="6858" y="1543"/>
                  <a:pt x="6894" y="1555"/>
                  <a:pt x="6922" y="1568"/>
                </a:cubicBezTo>
                <a:cubicBezTo>
                  <a:pt x="6965" y="1645"/>
                  <a:pt x="7012" y="1716"/>
                  <a:pt x="7065" y="1794"/>
                </a:cubicBezTo>
                <a:cubicBezTo>
                  <a:pt x="7024" y="1788"/>
                  <a:pt x="6976" y="1782"/>
                  <a:pt x="6935" y="1776"/>
                </a:cubicBezTo>
                <a:cubicBezTo>
                  <a:pt x="6894" y="1692"/>
                  <a:pt x="6858" y="1609"/>
                  <a:pt x="6828" y="1526"/>
                </a:cubicBezTo>
                <a:close/>
                <a:moveTo>
                  <a:pt x="1496" y="1442"/>
                </a:moveTo>
                <a:lnTo>
                  <a:pt x="1496" y="1442"/>
                </a:lnTo>
                <a:cubicBezTo>
                  <a:pt x="1466" y="1508"/>
                  <a:pt x="1436" y="1585"/>
                  <a:pt x="1411" y="1662"/>
                </a:cubicBezTo>
                <a:cubicBezTo>
                  <a:pt x="1299" y="1711"/>
                  <a:pt x="1180" y="1752"/>
                  <a:pt x="1067" y="1799"/>
                </a:cubicBezTo>
                <a:cubicBezTo>
                  <a:pt x="1090" y="1728"/>
                  <a:pt x="1120" y="1651"/>
                  <a:pt x="1161" y="1562"/>
                </a:cubicBezTo>
                <a:cubicBezTo>
                  <a:pt x="1269" y="1526"/>
                  <a:pt x="1381" y="1483"/>
                  <a:pt x="1496" y="1442"/>
                </a:cubicBezTo>
                <a:close/>
                <a:moveTo>
                  <a:pt x="2186" y="1412"/>
                </a:moveTo>
                <a:lnTo>
                  <a:pt x="2186" y="1412"/>
                </a:lnTo>
                <a:cubicBezTo>
                  <a:pt x="2175" y="1460"/>
                  <a:pt x="2156" y="1513"/>
                  <a:pt x="2145" y="1568"/>
                </a:cubicBezTo>
                <a:cubicBezTo>
                  <a:pt x="2139" y="1603"/>
                  <a:pt x="2132" y="1639"/>
                  <a:pt x="2126" y="1675"/>
                </a:cubicBezTo>
                <a:cubicBezTo>
                  <a:pt x="2013" y="1716"/>
                  <a:pt x="1895" y="1764"/>
                  <a:pt x="1775" y="1812"/>
                </a:cubicBezTo>
                <a:cubicBezTo>
                  <a:pt x="1775" y="1782"/>
                  <a:pt x="1782" y="1752"/>
                  <a:pt x="1788" y="1722"/>
                </a:cubicBezTo>
                <a:cubicBezTo>
                  <a:pt x="1799" y="1669"/>
                  <a:pt x="1818" y="1609"/>
                  <a:pt x="1835" y="1543"/>
                </a:cubicBezTo>
                <a:cubicBezTo>
                  <a:pt x="1961" y="1496"/>
                  <a:pt x="2074" y="1455"/>
                  <a:pt x="2186" y="1412"/>
                </a:cubicBezTo>
                <a:close/>
                <a:moveTo>
                  <a:pt x="6976" y="1585"/>
                </a:moveTo>
                <a:lnTo>
                  <a:pt x="6976" y="1585"/>
                </a:lnTo>
                <a:cubicBezTo>
                  <a:pt x="7006" y="1598"/>
                  <a:pt x="7037" y="1609"/>
                  <a:pt x="7065" y="1621"/>
                </a:cubicBezTo>
                <a:lnTo>
                  <a:pt x="7072" y="1621"/>
                </a:lnTo>
                <a:cubicBezTo>
                  <a:pt x="7119" y="1686"/>
                  <a:pt x="7167" y="1752"/>
                  <a:pt x="7232" y="1812"/>
                </a:cubicBezTo>
                <a:cubicBezTo>
                  <a:pt x="7191" y="1812"/>
                  <a:pt x="7155" y="1805"/>
                  <a:pt x="7114" y="1799"/>
                </a:cubicBezTo>
                <a:cubicBezTo>
                  <a:pt x="7059" y="1728"/>
                  <a:pt x="7012" y="1656"/>
                  <a:pt x="6976" y="1585"/>
                </a:cubicBezTo>
                <a:close/>
                <a:moveTo>
                  <a:pt x="7131" y="1639"/>
                </a:moveTo>
                <a:lnTo>
                  <a:pt x="7131" y="1639"/>
                </a:lnTo>
                <a:cubicBezTo>
                  <a:pt x="7155" y="1651"/>
                  <a:pt x="7185" y="1662"/>
                  <a:pt x="7215" y="1669"/>
                </a:cubicBezTo>
                <a:cubicBezTo>
                  <a:pt x="7251" y="1716"/>
                  <a:pt x="7298" y="1758"/>
                  <a:pt x="7345" y="1799"/>
                </a:cubicBezTo>
                <a:lnTo>
                  <a:pt x="7387" y="1829"/>
                </a:lnTo>
                <a:lnTo>
                  <a:pt x="7292" y="1818"/>
                </a:lnTo>
                <a:cubicBezTo>
                  <a:pt x="7227" y="1764"/>
                  <a:pt x="7172" y="1705"/>
                  <a:pt x="7131" y="1639"/>
                </a:cubicBezTo>
                <a:close/>
                <a:moveTo>
                  <a:pt x="4469" y="1412"/>
                </a:moveTo>
                <a:cubicBezTo>
                  <a:pt x="4414" y="1543"/>
                  <a:pt x="4348" y="1681"/>
                  <a:pt x="4271" y="1854"/>
                </a:cubicBezTo>
                <a:cubicBezTo>
                  <a:pt x="4188" y="1854"/>
                  <a:pt x="4105" y="1854"/>
                  <a:pt x="4027" y="1859"/>
                </a:cubicBezTo>
                <a:cubicBezTo>
                  <a:pt x="4098" y="1692"/>
                  <a:pt x="4153" y="1562"/>
                  <a:pt x="4200" y="1436"/>
                </a:cubicBezTo>
                <a:cubicBezTo>
                  <a:pt x="4290" y="1425"/>
                  <a:pt x="4378" y="1412"/>
                  <a:pt x="4469" y="1412"/>
                </a:cubicBezTo>
                <a:close/>
                <a:moveTo>
                  <a:pt x="4575" y="1409"/>
                </a:moveTo>
                <a:cubicBezTo>
                  <a:pt x="4634" y="1409"/>
                  <a:pt x="4693" y="1414"/>
                  <a:pt x="4749" y="1419"/>
                </a:cubicBezTo>
                <a:cubicBezTo>
                  <a:pt x="4694" y="1549"/>
                  <a:pt x="4629" y="1698"/>
                  <a:pt x="4546" y="1877"/>
                </a:cubicBezTo>
                <a:cubicBezTo>
                  <a:pt x="4469" y="1865"/>
                  <a:pt x="4391" y="1859"/>
                  <a:pt x="4307" y="1854"/>
                </a:cubicBezTo>
                <a:cubicBezTo>
                  <a:pt x="4391" y="1681"/>
                  <a:pt x="4450" y="1543"/>
                  <a:pt x="4504" y="1412"/>
                </a:cubicBezTo>
                <a:cubicBezTo>
                  <a:pt x="4528" y="1410"/>
                  <a:pt x="4552" y="1409"/>
                  <a:pt x="4575" y="1409"/>
                </a:cubicBezTo>
                <a:close/>
                <a:moveTo>
                  <a:pt x="2890" y="1442"/>
                </a:moveTo>
                <a:lnTo>
                  <a:pt x="2890" y="1442"/>
                </a:lnTo>
                <a:cubicBezTo>
                  <a:pt x="2860" y="1543"/>
                  <a:pt x="2836" y="1656"/>
                  <a:pt x="2811" y="1769"/>
                </a:cubicBezTo>
                <a:cubicBezTo>
                  <a:pt x="2704" y="1805"/>
                  <a:pt x="2591" y="1848"/>
                  <a:pt x="2478" y="1889"/>
                </a:cubicBezTo>
                <a:cubicBezTo>
                  <a:pt x="2502" y="1769"/>
                  <a:pt x="2520" y="1662"/>
                  <a:pt x="2544" y="1562"/>
                </a:cubicBezTo>
                <a:cubicBezTo>
                  <a:pt x="2663" y="1519"/>
                  <a:pt x="2776" y="1478"/>
                  <a:pt x="2890" y="1442"/>
                </a:cubicBezTo>
                <a:close/>
                <a:moveTo>
                  <a:pt x="4158" y="1442"/>
                </a:moveTo>
                <a:lnTo>
                  <a:pt x="4158" y="1442"/>
                </a:lnTo>
                <a:cubicBezTo>
                  <a:pt x="4111" y="1562"/>
                  <a:pt x="4057" y="1692"/>
                  <a:pt x="3985" y="1859"/>
                </a:cubicBezTo>
                <a:cubicBezTo>
                  <a:pt x="3897" y="1865"/>
                  <a:pt x="3806" y="1871"/>
                  <a:pt x="3718" y="1889"/>
                </a:cubicBezTo>
                <a:cubicBezTo>
                  <a:pt x="3765" y="1776"/>
                  <a:pt x="3825" y="1633"/>
                  <a:pt x="3878" y="1490"/>
                </a:cubicBezTo>
                <a:cubicBezTo>
                  <a:pt x="3974" y="1472"/>
                  <a:pt x="4070" y="1455"/>
                  <a:pt x="4158" y="1442"/>
                </a:cubicBezTo>
                <a:close/>
                <a:moveTo>
                  <a:pt x="3837" y="1502"/>
                </a:moveTo>
                <a:lnTo>
                  <a:pt x="3837" y="1502"/>
                </a:lnTo>
                <a:cubicBezTo>
                  <a:pt x="3784" y="1645"/>
                  <a:pt x="3724" y="1782"/>
                  <a:pt x="3676" y="1895"/>
                </a:cubicBezTo>
                <a:cubicBezTo>
                  <a:pt x="3598" y="1907"/>
                  <a:pt x="3515" y="1919"/>
                  <a:pt x="3432" y="1937"/>
                </a:cubicBezTo>
                <a:cubicBezTo>
                  <a:pt x="3479" y="1799"/>
                  <a:pt x="3521" y="1681"/>
                  <a:pt x="3556" y="1573"/>
                </a:cubicBezTo>
                <a:cubicBezTo>
                  <a:pt x="3652" y="1543"/>
                  <a:pt x="3748" y="1519"/>
                  <a:pt x="3837" y="1502"/>
                </a:cubicBezTo>
                <a:close/>
                <a:moveTo>
                  <a:pt x="4790" y="1419"/>
                </a:moveTo>
                <a:cubicBezTo>
                  <a:pt x="4826" y="1425"/>
                  <a:pt x="4862" y="1425"/>
                  <a:pt x="4897" y="1430"/>
                </a:cubicBezTo>
                <a:cubicBezTo>
                  <a:pt x="4950" y="1442"/>
                  <a:pt x="5005" y="1448"/>
                  <a:pt x="5058" y="1460"/>
                </a:cubicBezTo>
                <a:cubicBezTo>
                  <a:pt x="5005" y="1603"/>
                  <a:pt x="4945" y="1758"/>
                  <a:pt x="4867" y="1942"/>
                </a:cubicBezTo>
                <a:cubicBezTo>
                  <a:pt x="4807" y="1931"/>
                  <a:pt x="4749" y="1912"/>
                  <a:pt x="4694" y="1901"/>
                </a:cubicBezTo>
                <a:cubicBezTo>
                  <a:pt x="4653" y="1895"/>
                  <a:pt x="4617" y="1889"/>
                  <a:pt x="4581" y="1884"/>
                </a:cubicBezTo>
                <a:cubicBezTo>
                  <a:pt x="4664" y="1705"/>
                  <a:pt x="4730" y="1555"/>
                  <a:pt x="4790" y="1419"/>
                </a:cubicBezTo>
                <a:close/>
                <a:moveTo>
                  <a:pt x="1114" y="1579"/>
                </a:moveTo>
                <a:cubicBezTo>
                  <a:pt x="1073" y="1669"/>
                  <a:pt x="1043" y="1746"/>
                  <a:pt x="1018" y="1812"/>
                </a:cubicBezTo>
                <a:lnTo>
                  <a:pt x="900" y="1859"/>
                </a:lnTo>
                <a:cubicBezTo>
                  <a:pt x="828" y="1889"/>
                  <a:pt x="757" y="1919"/>
                  <a:pt x="679" y="1948"/>
                </a:cubicBezTo>
                <a:cubicBezTo>
                  <a:pt x="702" y="1871"/>
                  <a:pt x="738" y="1794"/>
                  <a:pt x="787" y="1711"/>
                </a:cubicBezTo>
                <a:cubicBezTo>
                  <a:pt x="858" y="1681"/>
                  <a:pt x="930" y="1651"/>
                  <a:pt x="995" y="1626"/>
                </a:cubicBezTo>
                <a:lnTo>
                  <a:pt x="1114" y="1579"/>
                </a:lnTo>
                <a:close/>
                <a:moveTo>
                  <a:pt x="1793" y="1555"/>
                </a:moveTo>
                <a:lnTo>
                  <a:pt x="1793" y="1555"/>
                </a:lnTo>
                <a:cubicBezTo>
                  <a:pt x="1775" y="1615"/>
                  <a:pt x="1763" y="1669"/>
                  <a:pt x="1752" y="1716"/>
                </a:cubicBezTo>
                <a:cubicBezTo>
                  <a:pt x="1746" y="1752"/>
                  <a:pt x="1739" y="1788"/>
                  <a:pt x="1733" y="1824"/>
                </a:cubicBezTo>
                <a:cubicBezTo>
                  <a:pt x="1615" y="1871"/>
                  <a:pt x="1502" y="1919"/>
                  <a:pt x="1381" y="1961"/>
                </a:cubicBezTo>
                <a:cubicBezTo>
                  <a:pt x="1381" y="1948"/>
                  <a:pt x="1389" y="1937"/>
                  <a:pt x="1389" y="1925"/>
                </a:cubicBezTo>
                <a:cubicBezTo>
                  <a:pt x="1400" y="1854"/>
                  <a:pt x="1417" y="1776"/>
                  <a:pt x="1442" y="1692"/>
                </a:cubicBezTo>
                <a:cubicBezTo>
                  <a:pt x="1560" y="1645"/>
                  <a:pt x="1680" y="1603"/>
                  <a:pt x="1793" y="1555"/>
                </a:cubicBezTo>
                <a:close/>
                <a:moveTo>
                  <a:pt x="5093" y="1466"/>
                </a:moveTo>
                <a:cubicBezTo>
                  <a:pt x="5159" y="1472"/>
                  <a:pt x="5225" y="1490"/>
                  <a:pt x="5302" y="1502"/>
                </a:cubicBezTo>
                <a:cubicBezTo>
                  <a:pt x="5249" y="1675"/>
                  <a:pt x="5183" y="1848"/>
                  <a:pt x="5129" y="1997"/>
                </a:cubicBezTo>
                <a:cubicBezTo>
                  <a:pt x="5070" y="1984"/>
                  <a:pt x="5010" y="1972"/>
                  <a:pt x="4945" y="1955"/>
                </a:cubicBezTo>
                <a:lnTo>
                  <a:pt x="4903" y="1948"/>
                </a:lnTo>
                <a:cubicBezTo>
                  <a:pt x="4980" y="1764"/>
                  <a:pt x="5040" y="1609"/>
                  <a:pt x="5093" y="1466"/>
                </a:cubicBezTo>
                <a:close/>
                <a:moveTo>
                  <a:pt x="3515" y="1585"/>
                </a:moveTo>
                <a:lnTo>
                  <a:pt x="3515" y="1585"/>
                </a:lnTo>
                <a:cubicBezTo>
                  <a:pt x="3479" y="1692"/>
                  <a:pt x="3438" y="1812"/>
                  <a:pt x="3390" y="1948"/>
                </a:cubicBezTo>
                <a:cubicBezTo>
                  <a:pt x="3300" y="1972"/>
                  <a:pt x="3205" y="1997"/>
                  <a:pt x="3104" y="2027"/>
                </a:cubicBezTo>
                <a:cubicBezTo>
                  <a:pt x="3140" y="1907"/>
                  <a:pt x="3169" y="1794"/>
                  <a:pt x="3199" y="1675"/>
                </a:cubicBezTo>
                <a:cubicBezTo>
                  <a:pt x="3319" y="1639"/>
                  <a:pt x="3419" y="1609"/>
                  <a:pt x="3515" y="1585"/>
                </a:cubicBezTo>
                <a:close/>
                <a:moveTo>
                  <a:pt x="2502" y="1573"/>
                </a:moveTo>
                <a:lnTo>
                  <a:pt x="2502" y="1573"/>
                </a:lnTo>
                <a:cubicBezTo>
                  <a:pt x="2484" y="1675"/>
                  <a:pt x="2461" y="1782"/>
                  <a:pt x="2442" y="1901"/>
                </a:cubicBezTo>
                <a:cubicBezTo>
                  <a:pt x="2329" y="1942"/>
                  <a:pt x="2216" y="1984"/>
                  <a:pt x="2096" y="2032"/>
                </a:cubicBezTo>
                <a:cubicBezTo>
                  <a:pt x="2115" y="1919"/>
                  <a:pt x="2132" y="1805"/>
                  <a:pt x="2156" y="1698"/>
                </a:cubicBezTo>
                <a:cubicBezTo>
                  <a:pt x="2275" y="1656"/>
                  <a:pt x="2395" y="1615"/>
                  <a:pt x="2502" y="1573"/>
                </a:cubicBezTo>
                <a:close/>
                <a:moveTo>
                  <a:pt x="5338" y="1508"/>
                </a:moveTo>
                <a:cubicBezTo>
                  <a:pt x="5404" y="1519"/>
                  <a:pt x="5475" y="1532"/>
                  <a:pt x="5541" y="1549"/>
                </a:cubicBezTo>
                <a:cubicBezTo>
                  <a:pt x="5505" y="1716"/>
                  <a:pt x="5451" y="1889"/>
                  <a:pt x="5404" y="2050"/>
                </a:cubicBezTo>
                <a:cubicBezTo>
                  <a:pt x="5332" y="2038"/>
                  <a:pt x="5255" y="2019"/>
                  <a:pt x="5165" y="2002"/>
                </a:cubicBezTo>
                <a:cubicBezTo>
                  <a:pt x="5219" y="1854"/>
                  <a:pt x="5285" y="1681"/>
                  <a:pt x="5338" y="1508"/>
                </a:cubicBezTo>
                <a:close/>
                <a:moveTo>
                  <a:pt x="7144" y="1841"/>
                </a:moveTo>
                <a:lnTo>
                  <a:pt x="7144" y="1841"/>
                </a:lnTo>
                <a:cubicBezTo>
                  <a:pt x="7191" y="1848"/>
                  <a:pt x="7232" y="1848"/>
                  <a:pt x="7274" y="1854"/>
                </a:cubicBezTo>
                <a:cubicBezTo>
                  <a:pt x="7334" y="1912"/>
                  <a:pt x="7405" y="1967"/>
                  <a:pt x="7488" y="2027"/>
                </a:cubicBezTo>
                <a:lnTo>
                  <a:pt x="7494" y="2032"/>
                </a:lnTo>
                <a:cubicBezTo>
                  <a:pt x="7447" y="2038"/>
                  <a:pt x="7394" y="2044"/>
                  <a:pt x="7345" y="2050"/>
                </a:cubicBezTo>
                <a:lnTo>
                  <a:pt x="7328" y="2050"/>
                </a:lnTo>
                <a:cubicBezTo>
                  <a:pt x="7262" y="1978"/>
                  <a:pt x="7197" y="1907"/>
                  <a:pt x="7144" y="1841"/>
                </a:cubicBezTo>
                <a:close/>
                <a:moveTo>
                  <a:pt x="6958" y="1812"/>
                </a:moveTo>
                <a:lnTo>
                  <a:pt x="6958" y="1812"/>
                </a:lnTo>
                <a:cubicBezTo>
                  <a:pt x="7001" y="1818"/>
                  <a:pt x="7048" y="1829"/>
                  <a:pt x="7095" y="1835"/>
                </a:cubicBezTo>
                <a:cubicBezTo>
                  <a:pt x="7149" y="1907"/>
                  <a:pt x="7215" y="1978"/>
                  <a:pt x="7287" y="2055"/>
                </a:cubicBezTo>
                <a:cubicBezTo>
                  <a:pt x="7227" y="2062"/>
                  <a:pt x="7167" y="2068"/>
                  <a:pt x="7114" y="2074"/>
                </a:cubicBezTo>
                <a:cubicBezTo>
                  <a:pt x="7054" y="1984"/>
                  <a:pt x="7001" y="1901"/>
                  <a:pt x="6958" y="1812"/>
                </a:cubicBezTo>
                <a:close/>
                <a:moveTo>
                  <a:pt x="5577" y="1555"/>
                </a:moveTo>
                <a:cubicBezTo>
                  <a:pt x="5642" y="1568"/>
                  <a:pt x="5701" y="1579"/>
                  <a:pt x="5767" y="1591"/>
                </a:cubicBezTo>
                <a:cubicBezTo>
                  <a:pt x="5737" y="1764"/>
                  <a:pt x="5701" y="1937"/>
                  <a:pt x="5665" y="2091"/>
                </a:cubicBezTo>
                <a:cubicBezTo>
                  <a:pt x="5594" y="2085"/>
                  <a:pt x="5522" y="2074"/>
                  <a:pt x="5439" y="2055"/>
                </a:cubicBezTo>
                <a:cubicBezTo>
                  <a:pt x="5487" y="1895"/>
                  <a:pt x="5535" y="1722"/>
                  <a:pt x="5577" y="1555"/>
                </a:cubicBezTo>
                <a:close/>
                <a:moveTo>
                  <a:pt x="6768" y="1788"/>
                </a:moveTo>
                <a:lnTo>
                  <a:pt x="6768" y="1788"/>
                </a:lnTo>
                <a:cubicBezTo>
                  <a:pt x="6815" y="1794"/>
                  <a:pt x="6863" y="1799"/>
                  <a:pt x="6911" y="1805"/>
                </a:cubicBezTo>
                <a:cubicBezTo>
                  <a:pt x="6958" y="1895"/>
                  <a:pt x="7012" y="1984"/>
                  <a:pt x="7072" y="2080"/>
                </a:cubicBezTo>
                <a:cubicBezTo>
                  <a:pt x="7012" y="2085"/>
                  <a:pt x="6952" y="2091"/>
                  <a:pt x="6886" y="2098"/>
                </a:cubicBezTo>
                <a:cubicBezTo>
                  <a:pt x="6845" y="1991"/>
                  <a:pt x="6803" y="1889"/>
                  <a:pt x="6768" y="1788"/>
                </a:cubicBezTo>
                <a:close/>
                <a:moveTo>
                  <a:pt x="1400" y="1705"/>
                </a:moveTo>
                <a:cubicBezTo>
                  <a:pt x="1376" y="1782"/>
                  <a:pt x="1364" y="1854"/>
                  <a:pt x="1353" y="1919"/>
                </a:cubicBezTo>
                <a:cubicBezTo>
                  <a:pt x="1353" y="1937"/>
                  <a:pt x="1346" y="1961"/>
                  <a:pt x="1346" y="1978"/>
                </a:cubicBezTo>
                <a:cubicBezTo>
                  <a:pt x="1227" y="2027"/>
                  <a:pt x="1114" y="2074"/>
                  <a:pt x="995" y="2115"/>
                </a:cubicBezTo>
                <a:cubicBezTo>
                  <a:pt x="995" y="2104"/>
                  <a:pt x="995" y="2091"/>
                  <a:pt x="1001" y="2080"/>
                </a:cubicBezTo>
                <a:cubicBezTo>
                  <a:pt x="1007" y="2002"/>
                  <a:pt x="1024" y="1925"/>
                  <a:pt x="1048" y="1841"/>
                </a:cubicBezTo>
                <a:cubicBezTo>
                  <a:pt x="1167" y="1794"/>
                  <a:pt x="1281" y="1752"/>
                  <a:pt x="1400" y="1705"/>
                </a:cubicBezTo>
                <a:close/>
                <a:moveTo>
                  <a:pt x="6589" y="1752"/>
                </a:moveTo>
                <a:cubicBezTo>
                  <a:pt x="6636" y="1764"/>
                  <a:pt x="6685" y="1769"/>
                  <a:pt x="6732" y="1776"/>
                </a:cubicBezTo>
                <a:cubicBezTo>
                  <a:pt x="6768" y="1884"/>
                  <a:pt x="6809" y="1991"/>
                  <a:pt x="6851" y="2104"/>
                </a:cubicBezTo>
                <a:cubicBezTo>
                  <a:pt x="6786" y="2110"/>
                  <a:pt x="6726" y="2115"/>
                  <a:pt x="6666" y="2115"/>
                </a:cubicBezTo>
                <a:cubicBezTo>
                  <a:pt x="6636" y="2002"/>
                  <a:pt x="6613" y="1884"/>
                  <a:pt x="6589" y="1752"/>
                </a:cubicBezTo>
                <a:close/>
                <a:moveTo>
                  <a:pt x="5803" y="1598"/>
                </a:moveTo>
                <a:lnTo>
                  <a:pt x="5976" y="1633"/>
                </a:lnTo>
                <a:cubicBezTo>
                  <a:pt x="5964" y="1782"/>
                  <a:pt x="5946" y="1937"/>
                  <a:pt x="5928" y="2080"/>
                </a:cubicBezTo>
                <a:lnTo>
                  <a:pt x="5921" y="2121"/>
                </a:lnTo>
                <a:cubicBezTo>
                  <a:pt x="5850" y="2115"/>
                  <a:pt x="5778" y="2110"/>
                  <a:pt x="5701" y="2098"/>
                </a:cubicBezTo>
                <a:cubicBezTo>
                  <a:pt x="5737" y="1942"/>
                  <a:pt x="5773" y="1769"/>
                  <a:pt x="5803" y="1598"/>
                </a:cubicBezTo>
                <a:close/>
                <a:moveTo>
                  <a:pt x="3163" y="1692"/>
                </a:moveTo>
                <a:lnTo>
                  <a:pt x="3163" y="1692"/>
                </a:lnTo>
                <a:cubicBezTo>
                  <a:pt x="3127" y="1805"/>
                  <a:pt x="3097" y="1919"/>
                  <a:pt x="3062" y="2038"/>
                </a:cubicBezTo>
                <a:cubicBezTo>
                  <a:pt x="2967" y="2062"/>
                  <a:pt x="2871" y="2098"/>
                  <a:pt x="2770" y="2134"/>
                </a:cubicBezTo>
                <a:cubicBezTo>
                  <a:pt x="2794" y="2014"/>
                  <a:pt x="2818" y="1901"/>
                  <a:pt x="2841" y="1794"/>
                </a:cubicBezTo>
                <a:cubicBezTo>
                  <a:pt x="2890" y="1782"/>
                  <a:pt x="2937" y="1764"/>
                  <a:pt x="2990" y="1746"/>
                </a:cubicBezTo>
                <a:cubicBezTo>
                  <a:pt x="3044" y="1728"/>
                  <a:pt x="3104" y="1711"/>
                  <a:pt x="3163" y="1692"/>
                </a:cubicBezTo>
                <a:close/>
                <a:moveTo>
                  <a:pt x="6011" y="1645"/>
                </a:moveTo>
                <a:cubicBezTo>
                  <a:pt x="6064" y="1651"/>
                  <a:pt x="6119" y="1662"/>
                  <a:pt x="6179" y="1675"/>
                </a:cubicBezTo>
                <a:cubicBezTo>
                  <a:pt x="6171" y="1776"/>
                  <a:pt x="6171" y="1884"/>
                  <a:pt x="6166" y="1984"/>
                </a:cubicBezTo>
                <a:lnTo>
                  <a:pt x="6166" y="1991"/>
                </a:lnTo>
                <a:lnTo>
                  <a:pt x="6166" y="2134"/>
                </a:lnTo>
                <a:cubicBezTo>
                  <a:pt x="6094" y="2134"/>
                  <a:pt x="6023" y="2134"/>
                  <a:pt x="5957" y="2127"/>
                </a:cubicBezTo>
                <a:lnTo>
                  <a:pt x="5957" y="2085"/>
                </a:lnTo>
                <a:cubicBezTo>
                  <a:pt x="5981" y="1937"/>
                  <a:pt x="6000" y="1788"/>
                  <a:pt x="6011" y="1645"/>
                </a:cubicBezTo>
                <a:close/>
                <a:moveTo>
                  <a:pt x="6214" y="1681"/>
                </a:moveTo>
                <a:cubicBezTo>
                  <a:pt x="6262" y="1692"/>
                  <a:pt x="6314" y="1705"/>
                  <a:pt x="6369" y="1711"/>
                </a:cubicBezTo>
                <a:lnTo>
                  <a:pt x="6369" y="1752"/>
                </a:lnTo>
                <a:cubicBezTo>
                  <a:pt x="6380" y="1877"/>
                  <a:pt x="6386" y="2002"/>
                  <a:pt x="6399" y="2134"/>
                </a:cubicBezTo>
                <a:lnTo>
                  <a:pt x="6201" y="2134"/>
                </a:lnTo>
                <a:lnTo>
                  <a:pt x="6201" y="1984"/>
                </a:lnTo>
                <a:cubicBezTo>
                  <a:pt x="6207" y="1884"/>
                  <a:pt x="6207" y="1782"/>
                  <a:pt x="6214" y="1681"/>
                </a:cubicBezTo>
                <a:close/>
                <a:moveTo>
                  <a:pt x="6405" y="1722"/>
                </a:moveTo>
                <a:cubicBezTo>
                  <a:pt x="6452" y="1728"/>
                  <a:pt x="6500" y="1741"/>
                  <a:pt x="6553" y="1746"/>
                </a:cubicBezTo>
                <a:cubicBezTo>
                  <a:pt x="6578" y="1884"/>
                  <a:pt x="6600" y="2002"/>
                  <a:pt x="6630" y="2121"/>
                </a:cubicBezTo>
                <a:cubicBezTo>
                  <a:pt x="6559" y="2127"/>
                  <a:pt x="6500" y="2127"/>
                  <a:pt x="6435" y="2134"/>
                </a:cubicBezTo>
                <a:cubicBezTo>
                  <a:pt x="6422" y="2002"/>
                  <a:pt x="6416" y="1877"/>
                  <a:pt x="6405" y="1752"/>
                </a:cubicBezTo>
                <a:lnTo>
                  <a:pt x="6405" y="1722"/>
                </a:lnTo>
                <a:close/>
                <a:moveTo>
                  <a:pt x="2115" y="1716"/>
                </a:moveTo>
                <a:cubicBezTo>
                  <a:pt x="2096" y="1824"/>
                  <a:pt x="2074" y="1931"/>
                  <a:pt x="2061" y="2044"/>
                </a:cubicBezTo>
                <a:cubicBezTo>
                  <a:pt x="1953" y="2085"/>
                  <a:pt x="1840" y="2134"/>
                  <a:pt x="1722" y="2181"/>
                </a:cubicBezTo>
                <a:cubicBezTo>
                  <a:pt x="1733" y="2062"/>
                  <a:pt x="1746" y="1955"/>
                  <a:pt x="1763" y="1854"/>
                </a:cubicBezTo>
                <a:cubicBezTo>
                  <a:pt x="1889" y="1799"/>
                  <a:pt x="2002" y="1758"/>
                  <a:pt x="2115" y="1716"/>
                </a:cubicBezTo>
                <a:close/>
                <a:moveTo>
                  <a:pt x="2800" y="1812"/>
                </a:moveTo>
                <a:lnTo>
                  <a:pt x="2800" y="1812"/>
                </a:lnTo>
                <a:cubicBezTo>
                  <a:pt x="2776" y="1919"/>
                  <a:pt x="2753" y="2027"/>
                  <a:pt x="2728" y="2145"/>
                </a:cubicBezTo>
                <a:cubicBezTo>
                  <a:pt x="2627" y="2181"/>
                  <a:pt x="2532" y="2223"/>
                  <a:pt x="2425" y="2264"/>
                </a:cubicBezTo>
                <a:cubicBezTo>
                  <a:pt x="2437" y="2140"/>
                  <a:pt x="2454" y="2032"/>
                  <a:pt x="2472" y="1925"/>
                </a:cubicBezTo>
                <a:cubicBezTo>
                  <a:pt x="2585" y="1884"/>
                  <a:pt x="2693" y="1848"/>
                  <a:pt x="2800" y="1812"/>
                </a:cubicBezTo>
                <a:close/>
                <a:moveTo>
                  <a:pt x="1007" y="1859"/>
                </a:moveTo>
                <a:cubicBezTo>
                  <a:pt x="983" y="1931"/>
                  <a:pt x="971" y="2002"/>
                  <a:pt x="965" y="2074"/>
                </a:cubicBezTo>
                <a:cubicBezTo>
                  <a:pt x="960" y="2091"/>
                  <a:pt x="960" y="2115"/>
                  <a:pt x="960" y="2134"/>
                </a:cubicBezTo>
                <a:lnTo>
                  <a:pt x="858" y="2175"/>
                </a:lnTo>
                <a:cubicBezTo>
                  <a:pt x="774" y="2205"/>
                  <a:pt x="697" y="2241"/>
                  <a:pt x="614" y="2270"/>
                </a:cubicBezTo>
                <a:cubicBezTo>
                  <a:pt x="614" y="2258"/>
                  <a:pt x="614" y="2247"/>
                  <a:pt x="619" y="2228"/>
                </a:cubicBezTo>
                <a:cubicBezTo>
                  <a:pt x="625" y="2151"/>
                  <a:pt x="638" y="2074"/>
                  <a:pt x="667" y="1991"/>
                </a:cubicBezTo>
                <a:cubicBezTo>
                  <a:pt x="757" y="1955"/>
                  <a:pt x="834" y="1925"/>
                  <a:pt x="911" y="1895"/>
                </a:cubicBezTo>
                <a:lnTo>
                  <a:pt x="1007" y="1859"/>
                </a:lnTo>
                <a:close/>
                <a:moveTo>
                  <a:pt x="1727" y="1865"/>
                </a:moveTo>
                <a:lnTo>
                  <a:pt x="1727" y="1865"/>
                </a:lnTo>
                <a:cubicBezTo>
                  <a:pt x="1710" y="1972"/>
                  <a:pt x="1697" y="2080"/>
                  <a:pt x="1686" y="2198"/>
                </a:cubicBezTo>
                <a:cubicBezTo>
                  <a:pt x="1573" y="2241"/>
                  <a:pt x="1466" y="2288"/>
                  <a:pt x="1353" y="2335"/>
                </a:cubicBezTo>
                <a:cubicBezTo>
                  <a:pt x="1359" y="2217"/>
                  <a:pt x="1364" y="2110"/>
                  <a:pt x="1376" y="2002"/>
                </a:cubicBezTo>
                <a:cubicBezTo>
                  <a:pt x="1496" y="1955"/>
                  <a:pt x="1609" y="1912"/>
                  <a:pt x="1727" y="1865"/>
                </a:cubicBezTo>
                <a:close/>
                <a:moveTo>
                  <a:pt x="7315" y="2085"/>
                </a:moveTo>
                <a:cubicBezTo>
                  <a:pt x="7381" y="2151"/>
                  <a:pt x="7447" y="2217"/>
                  <a:pt x="7537" y="2288"/>
                </a:cubicBezTo>
                <a:cubicBezTo>
                  <a:pt x="7543" y="2294"/>
                  <a:pt x="7543" y="2294"/>
                  <a:pt x="7548" y="2300"/>
                </a:cubicBezTo>
                <a:lnTo>
                  <a:pt x="7501" y="2313"/>
                </a:lnTo>
                <a:cubicBezTo>
                  <a:pt x="7441" y="2330"/>
                  <a:pt x="7381" y="2348"/>
                  <a:pt x="7315" y="2366"/>
                </a:cubicBezTo>
                <a:cubicBezTo>
                  <a:pt x="7310" y="2360"/>
                  <a:pt x="7304" y="2348"/>
                  <a:pt x="7298" y="2335"/>
                </a:cubicBezTo>
                <a:cubicBezTo>
                  <a:pt x="7238" y="2258"/>
                  <a:pt x="7185" y="2181"/>
                  <a:pt x="7131" y="2110"/>
                </a:cubicBezTo>
                <a:cubicBezTo>
                  <a:pt x="7197" y="2104"/>
                  <a:pt x="7257" y="2091"/>
                  <a:pt x="7315" y="2085"/>
                </a:cubicBezTo>
                <a:close/>
                <a:moveTo>
                  <a:pt x="4254" y="1889"/>
                </a:moveTo>
                <a:cubicBezTo>
                  <a:pt x="4218" y="1967"/>
                  <a:pt x="4177" y="2050"/>
                  <a:pt x="4141" y="2127"/>
                </a:cubicBezTo>
                <a:cubicBezTo>
                  <a:pt x="4098" y="2217"/>
                  <a:pt x="4057" y="2300"/>
                  <a:pt x="4015" y="2384"/>
                </a:cubicBezTo>
                <a:cubicBezTo>
                  <a:pt x="3962" y="2384"/>
                  <a:pt x="3908" y="2377"/>
                  <a:pt x="3848" y="2377"/>
                </a:cubicBezTo>
                <a:lnTo>
                  <a:pt x="3795" y="2377"/>
                </a:lnTo>
                <a:cubicBezTo>
                  <a:pt x="3831" y="2294"/>
                  <a:pt x="3872" y="2205"/>
                  <a:pt x="3908" y="2121"/>
                </a:cubicBezTo>
                <a:lnTo>
                  <a:pt x="3914" y="2110"/>
                </a:lnTo>
                <a:cubicBezTo>
                  <a:pt x="3944" y="2038"/>
                  <a:pt x="3974" y="1967"/>
                  <a:pt x="4010" y="1895"/>
                </a:cubicBezTo>
                <a:cubicBezTo>
                  <a:pt x="4092" y="1889"/>
                  <a:pt x="4177" y="1889"/>
                  <a:pt x="4254" y="1889"/>
                </a:cubicBezTo>
                <a:close/>
                <a:moveTo>
                  <a:pt x="3968" y="1895"/>
                </a:moveTo>
                <a:lnTo>
                  <a:pt x="3968" y="1895"/>
                </a:lnTo>
                <a:cubicBezTo>
                  <a:pt x="3938" y="1967"/>
                  <a:pt x="3908" y="2032"/>
                  <a:pt x="3878" y="2098"/>
                </a:cubicBezTo>
                <a:lnTo>
                  <a:pt x="3872" y="2104"/>
                </a:lnTo>
                <a:cubicBezTo>
                  <a:pt x="3837" y="2198"/>
                  <a:pt x="3795" y="2288"/>
                  <a:pt x="3754" y="2384"/>
                </a:cubicBezTo>
                <a:cubicBezTo>
                  <a:pt x="3676" y="2384"/>
                  <a:pt x="3592" y="2390"/>
                  <a:pt x="3509" y="2401"/>
                </a:cubicBezTo>
                <a:cubicBezTo>
                  <a:pt x="3551" y="2294"/>
                  <a:pt x="3598" y="2181"/>
                  <a:pt x="3641" y="2074"/>
                </a:cubicBezTo>
                <a:cubicBezTo>
                  <a:pt x="3664" y="2027"/>
                  <a:pt x="3682" y="1972"/>
                  <a:pt x="3705" y="1925"/>
                </a:cubicBezTo>
                <a:cubicBezTo>
                  <a:pt x="3795" y="1912"/>
                  <a:pt x="3884" y="1901"/>
                  <a:pt x="3968" y="1895"/>
                </a:cubicBezTo>
                <a:close/>
                <a:moveTo>
                  <a:pt x="2437" y="1942"/>
                </a:moveTo>
                <a:lnTo>
                  <a:pt x="2437" y="1942"/>
                </a:lnTo>
                <a:cubicBezTo>
                  <a:pt x="2418" y="2044"/>
                  <a:pt x="2401" y="2157"/>
                  <a:pt x="2382" y="2277"/>
                </a:cubicBezTo>
                <a:cubicBezTo>
                  <a:pt x="2282" y="2324"/>
                  <a:pt x="2168" y="2366"/>
                  <a:pt x="2049" y="2420"/>
                </a:cubicBezTo>
                <a:cubicBezTo>
                  <a:pt x="2061" y="2294"/>
                  <a:pt x="2074" y="2181"/>
                  <a:pt x="2091" y="2074"/>
                </a:cubicBezTo>
                <a:cubicBezTo>
                  <a:pt x="2211" y="2027"/>
                  <a:pt x="2324" y="1984"/>
                  <a:pt x="2437" y="1942"/>
                </a:cubicBezTo>
                <a:close/>
                <a:moveTo>
                  <a:pt x="4290" y="1889"/>
                </a:moveTo>
                <a:cubicBezTo>
                  <a:pt x="4373" y="1895"/>
                  <a:pt x="4450" y="1901"/>
                  <a:pt x="4527" y="1912"/>
                </a:cubicBezTo>
                <a:cubicBezTo>
                  <a:pt x="4486" y="2002"/>
                  <a:pt x="4438" y="2085"/>
                  <a:pt x="4397" y="2175"/>
                </a:cubicBezTo>
                <a:lnTo>
                  <a:pt x="4397" y="2181"/>
                </a:lnTo>
                <a:cubicBezTo>
                  <a:pt x="4356" y="2258"/>
                  <a:pt x="4320" y="2341"/>
                  <a:pt x="4277" y="2420"/>
                </a:cubicBezTo>
                <a:cubicBezTo>
                  <a:pt x="4205" y="2407"/>
                  <a:pt x="4134" y="2396"/>
                  <a:pt x="4057" y="2390"/>
                </a:cubicBezTo>
                <a:cubicBezTo>
                  <a:pt x="4092" y="2305"/>
                  <a:pt x="4134" y="2223"/>
                  <a:pt x="4170" y="2140"/>
                </a:cubicBezTo>
                <a:lnTo>
                  <a:pt x="4177" y="2134"/>
                </a:lnTo>
                <a:cubicBezTo>
                  <a:pt x="4213" y="2055"/>
                  <a:pt x="4254" y="1972"/>
                  <a:pt x="4290" y="1889"/>
                </a:cubicBezTo>
                <a:close/>
                <a:moveTo>
                  <a:pt x="3664" y="1931"/>
                </a:moveTo>
                <a:cubicBezTo>
                  <a:pt x="3646" y="1972"/>
                  <a:pt x="3628" y="2019"/>
                  <a:pt x="3611" y="2062"/>
                </a:cubicBezTo>
                <a:cubicBezTo>
                  <a:pt x="3562" y="2175"/>
                  <a:pt x="3515" y="2294"/>
                  <a:pt x="3468" y="2407"/>
                </a:cubicBezTo>
                <a:cubicBezTo>
                  <a:pt x="3402" y="2420"/>
                  <a:pt x="3330" y="2431"/>
                  <a:pt x="3259" y="2443"/>
                </a:cubicBezTo>
                <a:cubicBezTo>
                  <a:pt x="3276" y="2384"/>
                  <a:pt x="3300" y="2318"/>
                  <a:pt x="3325" y="2258"/>
                </a:cubicBezTo>
                <a:lnTo>
                  <a:pt x="3325" y="2253"/>
                </a:lnTo>
                <a:cubicBezTo>
                  <a:pt x="3355" y="2162"/>
                  <a:pt x="3390" y="2068"/>
                  <a:pt x="3419" y="1978"/>
                </a:cubicBezTo>
                <a:cubicBezTo>
                  <a:pt x="3503" y="1961"/>
                  <a:pt x="3581" y="1942"/>
                  <a:pt x="3664" y="1931"/>
                </a:cubicBezTo>
                <a:close/>
                <a:moveTo>
                  <a:pt x="7095" y="2110"/>
                </a:moveTo>
                <a:cubicBezTo>
                  <a:pt x="7144" y="2193"/>
                  <a:pt x="7202" y="2270"/>
                  <a:pt x="7268" y="2360"/>
                </a:cubicBezTo>
                <a:cubicBezTo>
                  <a:pt x="7274" y="2366"/>
                  <a:pt x="7274" y="2371"/>
                  <a:pt x="7280" y="2377"/>
                </a:cubicBezTo>
                <a:cubicBezTo>
                  <a:pt x="7191" y="2401"/>
                  <a:pt x="7119" y="2426"/>
                  <a:pt x="7048" y="2443"/>
                </a:cubicBezTo>
                <a:cubicBezTo>
                  <a:pt x="7042" y="2431"/>
                  <a:pt x="7037" y="2420"/>
                  <a:pt x="7029" y="2413"/>
                </a:cubicBezTo>
                <a:cubicBezTo>
                  <a:pt x="6982" y="2318"/>
                  <a:pt x="6941" y="2223"/>
                  <a:pt x="6905" y="2134"/>
                </a:cubicBezTo>
                <a:cubicBezTo>
                  <a:pt x="6965" y="2127"/>
                  <a:pt x="7029" y="2121"/>
                  <a:pt x="7095" y="2110"/>
                </a:cubicBezTo>
                <a:close/>
                <a:moveTo>
                  <a:pt x="1340" y="2019"/>
                </a:moveTo>
                <a:lnTo>
                  <a:pt x="1340" y="2019"/>
                </a:lnTo>
                <a:cubicBezTo>
                  <a:pt x="1329" y="2121"/>
                  <a:pt x="1323" y="2234"/>
                  <a:pt x="1317" y="2348"/>
                </a:cubicBezTo>
                <a:cubicBezTo>
                  <a:pt x="1221" y="2390"/>
                  <a:pt x="1126" y="2431"/>
                  <a:pt x="1024" y="2467"/>
                </a:cubicBezTo>
                <a:lnTo>
                  <a:pt x="983" y="2484"/>
                </a:lnTo>
                <a:cubicBezTo>
                  <a:pt x="983" y="2371"/>
                  <a:pt x="983" y="2264"/>
                  <a:pt x="995" y="2157"/>
                </a:cubicBezTo>
                <a:cubicBezTo>
                  <a:pt x="1108" y="2110"/>
                  <a:pt x="1221" y="2068"/>
                  <a:pt x="1340" y="2019"/>
                </a:cubicBezTo>
                <a:close/>
                <a:moveTo>
                  <a:pt x="4563" y="1919"/>
                </a:moveTo>
                <a:cubicBezTo>
                  <a:pt x="4606" y="1925"/>
                  <a:pt x="4647" y="1931"/>
                  <a:pt x="4683" y="1937"/>
                </a:cubicBezTo>
                <a:cubicBezTo>
                  <a:pt x="4742" y="1948"/>
                  <a:pt x="4796" y="1961"/>
                  <a:pt x="4856" y="1972"/>
                </a:cubicBezTo>
                <a:cubicBezTo>
                  <a:pt x="4796" y="2110"/>
                  <a:pt x="4730" y="2247"/>
                  <a:pt x="4670" y="2377"/>
                </a:cubicBezTo>
                <a:cubicBezTo>
                  <a:pt x="4647" y="2420"/>
                  <a:pt x="4629" y="2461"/>
                  <a:pt x="4611" y="2503"/>
                </a:cubicBezTo>
                <a:cubicBezTo>
                  <a:pt x="4557" y="2484"/>
                  <a:pt x="4504" y="2473"/>
                  <a:pt x="4444" y="2456"/>
                </a:cubicBezTo>
                <a:cubicBezTo>
                  <a:pt x="4403" y="2443"/>
                  <a:pt x="4361" y="2437"/>
                  <a:pt x="4313" y="2426"/>
                </a:cubicBezTo>
                <a:cubicBezTo>
                  <a:pt x="4356" y="2348"/>
                  <a:pt x="4391" y="2270"/>
                  <a:pt x="4427" y="2198"/>
                </a:cubicBezTo>
                <a:lnTo>
                  <a:pt x="4427" y="2193"/>
                </a:lnTo>
                <a:cubicBezTo>
                  <a:pt x="4474" y="2104"/>
                  <a:pt x="4521" y="2008"/>
                  <a:pt x="4563" y="1919"/>
                </a:cubicBezTo>
                <a:close/>
                <a:moveTo>
                  <a:pt x="3378" y="1991"/>
                </a:moveTo>
                <a:lnTo>
                  <a:pt x="3378" y="1991"/>
                </a:lnTo>
                <a:cubicBezTo>
                  <a:pt x="3348" y="2074"/>
                  <a:pt x="3319" y="2157"/>
                  <a:pt x="3289" y="2241"/>
                </a:cubicBezTo>
                <a:cubicBezTo>
                  <a:pt x="3265" y="2313"/>
                  <a:pt x="3240" y="2384"/>
                  <a:pt x="3217" y="2456"/>
                </a:cubicBezTo>
                <a:cubicBezTo>
                  <a:pt x="3133" y="2467"/>
                  <a:pt x="3050" y="2491"/>
                  <a:pt x="2967" y="2514"/>
                </a:cubicBezTo>
                <a:cubicBezTo>
                  <a:pt x="3003" y="2390"/>
                  <a:pt x="3039" y="2270"/>
                  <a:pt x="3074" y="2145"/>
                </a:cubicBezTo>
                <a:lnTo>
                  <a:pt x="3092" y="2062"/>
                </a:lnTo>
                <a:cubicBezTo>
                  <a:pt x="3193" y="2038"/>
                  <a:pt x="3289" y="2008"/>
                  <a:pt x="3378" y="1991"/>
                </a:cubicBezTo>
                <a:close/>
                <a:moveTo>
                  <a:pt x="6869" y="2134"/>
                </a:moveTo>
                <a:cubicBezTo>
                  <a:pt x="6905" y="2228"/>
                  <a:pt x="6952" y="2330"/>
                  <a:pt x="7001" y="2426"/>
                </a:cubicBezTo>
                <a:cubicBezTo>
                  <a:pt x="7001" y="2437"/>
                  <a:pt x="7006" y="2443"/>
                  <a:pt x="7012" y="2448"/>
                </a:cubicBezTo>
                <a:cubicBezTo>
                  <a:pt x="6922" y="2473"/>
                  <a:pt x="6845" y="2497"/>
                  <a:pt x="6768" y="2514"/>
                </a:cubicBezTo>
                <a:cubicBezTo>
                  <a:pt x="6762" y="2491"/>
                  <a:pt x="6756" y="2473"/>
                  <a:pt x="6751" y="2448"/>
                </a:cubicBezTo>
                <a:cubicBezTo>
                  <a:pt x="6721" y="2354"/>
                  <a:pt x="6696" y="2258"/>
                  <a:pt x="6672" y="2151"/>
                </a:cubicBezTo>
                <a:cubicBezTo>
                  <a:pt x="6732" y="2151"/>
                  <a:pt x="6798" y="2145"/>
                  <a:pt x="6869" y="2134"/>
                </a:cubicBezTo>
                <a:close/>
                <a:moveTo>
                  <a:pt x="4892" y="1978"/>
                </a:moveTo>
                <a:lnTo>
                  <a:pt x="4939" y="1991"/>
                </a:lnTo>
                <a:cubicBezTo>
                  <a:pt x="4999" y="2002"/>
                  <a:pt x="5058" y="2019"/>
                  <a:pt x="5118" y="2032"/>
                </a:cubicBezTo>
                <a:lnTo>
                  <a:pt x="5093" y="2091"/>
                </a:lnTo>
                <a:cubicBezTo>
                  <a:pt x="5046" y="2228"/>
                  <a:pt x="4999" y="2354"/>
                  <a:pt x="4956" y="2484"/>
                </a:cubicBezTo>
                <a:cubicBezTo>
                  <a:pt x="4945" y="2514"/>
                  <a:pt x="4933" y="2539"/>
                  <a:pt x="4927" y="2569"/>
                </a:cubicBezTo>
                <a:cubicBezTo>
                  <a:pt x="4837" y="2550"/>
                  <a:pt x="4742" y="2533"/>
                  <a:pt x="4647" y="2508"/>
                </a:cubicBezTo>
                <a:lnTo>
                  <a:pt x="4700" y="2401"/>
                </a:lnTo>
                <a:lnTo>
                  <a:pt x="4700" y="2390"/>
                </a:lnTo>
                <a:cubicBezTo>
                  <a:pt x="4766" y="2258"/>
                  <a:pt x="4826" y="2121"/>
                  <a:pt x="4892" y="1978"/>
                </a:cubicBezTo>
                <a:close/>
                <a:moveTo>
                  <a:pt x="6636" y="2157"/>
                </a:moveTo>
                <a:cubicBezTo>
                  <a:pt x="6660" y="2258"/>
                  <a:pt x="6685" y="2366"/>
                  <a:pt x="6715" y="2461"/>
                </a:cubicBezTo>
                <a:cubicBezTo>
                  <a:pt x="6721" y="2478"/>
                  <a:pt x="6726" y="2503"/>
                  <a:pt x="6732" y="2520"/>
                </a:cubicBezTo>
                <a:cubicBezTo>
                  <a:pt x="6643" y="2539"/>
                  <a:pt x="6565" y="2556"/>
                  <a:pt x="6482" y="2574"/>
                </a:cubicBezTo>
                <a:cubicBezTo>
                  <a:pt x="6482" y="2550"/>
                  <a:pt x="6476" y="2527"/>
                  <a:pt x="6476" y="2503"/>
                </a:cubicBezTo>
                <a:cubicBezTo>
                  <a:pt x="6465" y="2401"/>
                  <a:pt x="6452" y="2294"/>
                  <a:pt x="6440" y="2170"/>
                </a:cubicBezTo>
                <a:cubicBezTo>
                  <a:pt x="6500" y="2162"/>
                  <a:pt x="6565" y="2162"/>
                  <a:pt x="6636" y="2157"/>
                </a:cubicBezTo>
                <a:close/>
                <a:moveTo>
                  <a:pt x="2055" y="2085"/>
                </a:moveTo>
                <a:lnTo>
                  <a:pt x="2055" y="2085"/>
                </a:lnTo>
                <a:cubicBezTo>
                  <a:pt x="2038" y="2198"/>
                  <a:pt x="2025" y="2313"/>
                  <a:pt x="2013" y="2437"/>
                </a:cubicBezTo>
                <a:cubicBezTo>
                  <a:pt x="1918" y="2478"/>
                  <a:pt x="1818" y="2527"/>
                  <a:pt x="1697" y="2580"/>
                </a:cubicBezTo>
                <a:cubicBezTo>
                  <a:pt x="1703" y="2448"/>
                  <a:pt x="1710" y="2330"/>
                  <a:pt x="1716" y="2223"/>
                </a:cubicBezTo>
                <a:cubicBezTo>
                  <a:pt x="1840" y="2175"/>
                  <a:pt x="1948" y="2127"/>
                  <a:pt x="2055" y="2085"/>
                </a:cubicBezTo>
                <a:close/>
                <a:moveTo>
                  <a:pt x="3056" y="2074"/>
                </a:moveTo>
                <a:lnTo>
                  <a:pt x="3039" y="2134"/>
                </a:lnTo>
                <a:cubicBezTo>
                  <a:pt x="3003" y="2264"/>
                  <a:pt x="2961" y="2396"/>
                  <a:pt x="2926" y="2527"/>
                </a:cubicBezTo>
                <a:cubicBezTo>
                  <a:pt x="2841" y="2550"/>
                  <a:pt x="2758" y="2580"/>
                  <a:pt x="2668" y="2610"/>
                </a:cubicBezTo>
                <a:cubicBezTo>
                  <a:pt x="2698" y="2448"/>
                  <a:pt x="2728" y="2305"/>
                  <a:pt x="2758" y="2175"/>
                </a:cubicBezTo>
                <a:cubicBezTo>
                  <a:pt x="2860" y="2140"/>
                  <a:pt x="2961" y="2104"/>
                  <a:pt x="3056" y="2074"/>
                </a:cubicBezTo>
                <a:close/>
                <a:moveTo>
                  <a:pt x="5153" y="2038"/>
                </a:moveTo>
                <a:cubicBezTo>
                  <a:pt x="5242" y="2055"/>
                  <a:pt x="5321" y="2074"/>
                  <a:pt x="5398" y="2085"/>
                </a:cubicBezTo>
                <a:lnTo>
                  <a:pt x="5385" y="2121"/>
                </a:lnTo>
                <a:cubicBezTo>
                  <a:pt x="5344" y="2258"/>
                  <a:pt x="5302" y="2401"/>
                  <a:pt x="5266" y="2533"/>
                </a:cubicBezTo>
                <a:cubicBezTo>
                  <a:pt x="5261" y="2563"/>
                  <a:pt x="5255" y="2591"/>
                  <a:pt x="5249" y="2621"/>
                </a:cubicBezTo>
                <a:cubicBezTo>
                  <a:pt x="5153" y="2610"/>
                  <a:pt x="5058" y="2591"/>
                  <a:pt x="4963" y="2574"/>
                </a:cubicBezTo>
                <a:cubicBezTo>
                  <a:pt x="4969" y="2550"/>
                  <a:pt x="4980" y="2520"/>
                  <a:pt x="4986" y="2497"/>
                </a:cubicBezTo>
                <a:cubicBezTo>
                  <a:pt x="5035" y="2366"/>
                  <a:pt x="5082" y="2241"/>
                  <a:pt x="5129" y="2104"/>
                </a:cubicBezTo>
                <a:lnTo>
                  <a:pt x="5153" y="2038"/>
                </a:lnTo>
                <a:close/>
                <a:moveTo>
                  <a:pt x="6405" y="2170"/>
                </a:moveTo>
                <a:cubicBezTo>
                  <a:pt x="6416" y="2294"/>
                  <a:pt x="6429" y="2407"/>
                  <a:pt x="6440" y="2508"/>
                </a:cubicBezTo>
                <a:cubicBezTo>
                  <a:pt x="6440" y="2533"/>
                  <a:pt x="6446" y="2556"/>
                  <a:pt x="6446" y="2580"/>
                </a:cubicBezTo>
                <a:cubicBezTo>
                  <a:pt x="6374" y="2591"/>
                  <a:pt x="6303" y="2604"/>
                  <a:pt x="6231" y="2616"/>
                </a:cubicBezTo>
                <a:cubicBezTo>
                  <a:pt x="6220" y="2616"/>
                  <a:pt x="6207" y="2616"/>
                  <a:pt x="6196" y="2621"/>
                </a:cubicBezTo>
                <a:lnTo>
                  <a:pt x="6196" y="2544"/>
                </a:lnTo>
                <a:cubicBezTo>
                  <a:pt x="6190" y="2437"/>
                  <a:pt x="6196" y="2318"/>
                  <a:pt x="6196" y="2170"/>
                </a:cubicBezTo>
                <a:close/>
                <a:moveTo>
                  <a:pt x="953" y="2175"/>
                </a:moveTo>
                <a:lnTo>
                  <a:pt x="953" y="2175"/>
                </a:lnTo>
                <a:cubicBezTo>
                  <a:pt x="947" y="2277"/>
                  <a:pt x="947" y="2384"/>
                  <a:pt x="947" y="2503"/>
                </a:cubicBezTo>
                <a:lnTo>
                  <a:pt x="619" y="2640"/>
                </a:lnTo>
                <a:cubicBezTo>
                  <a:pt x="608" y="2527"/>
                  <a:pt x="608" y="2420"/>
                  <a:pt x="614" y="2313"/>
                </a:cubicBezTo>
                <a:cubicBezTo>
                  <a:pt x="697" y="2277"/>
                  <a:pt x="787" y="2241"/>
                  <a:pt x="870" y="2205"/>
                </a:cubicBezTo>
                <a:lnTo>
                  <a:pt x="953" y="2175"/>
                </a:lnTo>
                <a:close/>
                <a:moveTo>
                  <a:pt x="5434" y="2091"/>
                </a:moveTo>
                <a:cubicBezTo>
                  <a:pt x="5511" y="2110"/>
                  <a:pt x="5588" y="2121"/>
                  <a:pt x="5660" y="2127"/>
                </a:cubicBezTo>
                <a:cubicBezTo>
                  <a:pt x="5630" y="2270"/>
                  <a:pt x="5600" y="2420"/>
                  <a:pt x="5577" y="2563"/>
                </a:cubicBezTo>
                <a:cubicBezTo>
                  <a:pt x="5571" y="2586"/>
                  <a:pt x="5564" y="2616"/>
                  <a:pt x="5558" y="2646"/>
                </a:cubicBezTo>
                <a:cubicBezTo>
                  <a:pt x="5469" y="2646"/>
                  <a:pt x="5374" y="2634"/>
                  <a:pt x="5285" y="2627"/>
                </a:cubicBezTo>
                <a:cubicBezTo>
                  <a:pt x="5291" y="2599"/>
                  <a:pt x="5296" y="2569"/>
                  <a:pt x="5302" y="2544"/>
                </a:cubicBezTo>
                <a:cubicBezTo>
                  <a:pt x="5338" y="2407"/>
                  <a:pt x="5379" y="2264"/>
                  <a:pt x="5421" y="2127"/>
                </a:cubicBezTo>
                <a:lnTo>
                  <a:pt x="5434" y="2091"/>
                </a:lnTo>
                <a:close/>
                <a:moveTo>
                  <a:pt x="5951" y="2162"/>
                </a:moveTo>
                <a:cubicBezTo>
                  <a:pt x="6023" y="2170"/>
                  <a:pt x="6094" y="2170"/>
                  <a:pt x="6160" y="2170"/>
                </a:cubicBezTo>
                <a:cubicBezTo>
                  <a:pt x="6160" y="2318"/>
                  <a:pt x="6154" y="2437"/>
                  <a:pt x="6160" y="2544"/>
                </a:cubicBezTo>
                <a:lnTo>
                  <a:pt x="6160" y="2621"/>
                </a:lnTo>
                <a:cubicBezTo>
                  <a:pt x="6071" y="2634"/>
                  <a:pt x="5987" y="2640"/>
                  <a:pt x="5898" y="2646"/>
                </a:cubicBezTo>
                <a:cubicBezTo>
                  <a:pt x="5898" y="2616"/>
                  <a:pt x="5904" y="2591"/>
                  <a:pt x="5904" y="2563"/>
                </a:cubicBezTo>
                <a:cubicBezTo>
                  <a:pt x="5916" y="2426"/>
                  <a:pt x="5934" y="2283"/>
                  <a:pt x="5951" y="2162"/>
                </a:cubicBezTo>
                <a:close/>
                <a:moveTo>
                  <a:pt x="5695" y="2134"/>
                </a:moveTo>
                <a:cubicBezTo>
                  <a:pt x="5773" y="2145"/>
                  <a:pt x="5844" y="2151"/>
                  <a:pt x="5916" y="2157"/>
                </a:cubicBezTo>
                <a:cubicBezTo>
                  <a:pt x="5898" y="2283"/>
                  <a:pt x="5880" y="2426"/>
                  <a:pt x="5868" y="2563"/>
                </a:cubicBezTo>
                <a:cubicBezTo>
                  <a:pt x="5868" y="2591"/>
                  <a:pt x="5863" y="2616"/>
                  <a:pt x="5863" y="2646"/>
                </a:cubicBezTo>
                <a:cubicBezTo>
                  <a:pt x="5818" y="2649"/>
                  <a:pt x="5773" y="2650"/>
                  <a:pt x="5728" y="2650"/>
                </a:cubicBezTo>
                <a:cubicBezTo>
                  <a:pt x="5684" y="2650"/>
                  <a:pt x="5639" y="2649"/>
                  <a:pt x="5594" y="2646"/>
                </a:cubicBezTo>
                <a:cubicBezTo>
                  <a:pt x="5600" y="2621"/>
                  <a:pt x="5607" y="2591"/>
                  <a:pt x="5607" y="2569"/>
                </a:cubicBezTo>
                <a:cubicBezTo>
                  <a:pt x="5635" y="2426"/>
                  <a:pt x="5665" y="2277"/>
                  <a:pt x="5695" y="2134"/>
                </a:cubicBezTo>
                <a:close/>
                <a:moveTo>
                  <a:pt x="2717" y="2187"/>
                </a:moveTo>
                <a:lnTo>
                  <a:pt x="2717" y="2187"/>
                </a:lnTo>
                <a:cubicBezTo>
                  <a:pt x="2693" y="2324"/>
                  <a:pt x="2663" y="2467"/>
                  <a:pt x="2627" y="2627"/>
                </a:cubicBezTo>
                <a:cubicBezTo>
                  <a:pt x="2544" y="2657"/>
                  <a:pt x="2454" y="2693"/>
                  <a:pt x="2365" y="2729"/>
                </a:cubicBezTo>
                <a:cubicBezTo>
                  <a:pt x="2382" y="2574"/>
                  <a:pt x="2401" y="2437"/>
                  <a:pt x="2418" y="2305"/>
                </a:cubicBezTo>
                <a:cubicBezTo>
                  <a:pt x="2520" y="2264"/>
                  <a:pt x="2621" y="2223"/>
                  <a:pt x="2717" y="2187"/>
                </a:cubicBezTo>
                <a:close/>
                <a:moveTo>
                  <a:pt x="1680" y="2234"/>
                </a:moveTo>
                <a:lnTo>
                  <a:pt x="1680" y="2234"/>
                </a:lnTo>
                <a:cubicBezTo>
                  <a:pt x="1675" y="2348"/>
                  <a:pt x="1667" y="2467"/>
                  <a:pt x="1662" y="2599"/>
                </a:cubicBezTo>
                <a:cubicBezTo>
                  <a:pt x="1585" y="2634"/>
                  <a:pt x="1513" y="2663"/>
                  <a:pt x="1436" y="2699"/>
                </a:cubicBezTo>
                <a:lnTo>
                  <a:pt x="1353" y="2742"/>
                </a:lnTo>
                <a:cubicBezTo>
                  <a:pt x="1353" y="2610"/>
                  <a:pt x="1346" y="2491"/>
                  <a:pt x="1353" y="2371"/>
                </a:cubicBezTo>
                <a:cubicBezTo>
                  <a:pt x="1460" y="2324"/>
                  <a:pt x="1573" y="2283"/>
                  <a:pt x="1680" y="2234"/>
                </a:cubicBezTo>
                <a:close/>
                <a:moveTo>
                  <a:pt x="7304" y="2407"/>
                </a:moveTo>
                <a:cubicBezTo>
                  <a:pt x="7345" y="2456"/>
                  <a:pt x="7394" y="2508"/>
                  <a:pt x="7441" y="2569"/>
                </a:cubicBezTo>
                <a:cubicBezTo>
                  <a:pt x="7471" y="2599"/>
                  <a:pt x="7501" y="2634"/>
                  <a:pt x="7524" y="2663"/>
                </a:cubicBezTo>
                <a:cubicBezTo>
                  <a:pt x="7417" y="2706"/>
                  <a:pt x="7322" y="2742"/>
                  <a:pt x="7238" y="2777"/>
                </a:cubicBezTo>
                <a:cubicBezTo>
                  <a:pt x="7221" y="2753"/>
                  <a:pt x="7208" y="2729"/>
                  <a:pt x="7197" y="2706"/>
                </a:cubicBezTo>
                <a:lnTo>
                  <a:pt x="7191" y="2699"/>
                </a:lnTo>
                <a:cubicBezTo>
                  <a:pt x="7144" y="2621"/>
                  <a:pt x="7101" y="2544"/>
                  <a:pt x="7059" y="2473"/>
                </a:cubicBezTo>
                <a:cubicBezTo>
                  <a:pt x="7137" y="2456"/>
                  <a:pt x="7215" y="2431"/>
                  <a:pt x="7304" y="2407"/>
                </a:cubicBezTo>
                <a:close/>
                <a:moveTo>
                  <a:pt x="2377" y="2318"/>
                </a:moveTo>
                <a:cubicBezTo>
                  <a:pt x="2359" y="2467"/>
                  <a:pt x="2341" y="2616"/>
                  <a:pt x="2324" y="2747"/>
                </a:cubicBezTo>
                <a:cubicBezTo>
                  <a:pt x="2228" y="2789"/>
                  <a:pt x="2121" y="2830"/>
                  <a:pt x="2008" y="2885"/>
                </a:cubicBezTo>
                <a:cubicBezTo>
                  <a:pt x="2019" y="2723"/>
                  <a:pt x="2032" y="2586"/>
                  <a:pt x="2043" y="2461"/>
                </a:cubicBezTo>
                <a:cubicBezTo>
                  <a:pt x="2162" y="2407"/>
                  <a:pt x="2275" y="2360"/>
                  <a:pt x="2377" y="2318"/>
                </a:cubicBezTo>
                <a:close/>
                <a:moveTo>
                  <a:pt x="7024" y="2484"/>
                </a:moveTo>
                <a:cubicBezTo>
                  <a:pt x="7065" y="2556"/>
                  <a:pt x="7114" y="2634"/>
                  <a:pt x="7161" y="2717"/>
                </a:cubicBezTo>
                <a:cubicBezTo>
                  <a:pt x="7172" y="2742"/>
                  <a:pt x="7191" y="2764"/>
                  <a:pt x="7202" y="2789"/>
                </a:cubicBezTo>
                <a:cubicBezTo>
                  <a:pt x="7095" y="2824"/>
                  <a:pt x="7001" y="2860"/>
                  <a:pt x="6911" y="2890"/>
                </a:cubicBezTo>
                <a:lnTo>
                  <a:pt x="6905" y="2872"/>
                </a:lnTo>
                <a:cubicBezTo>
                  <a:pt x="6858" y="2759"/>
                  <a:pt x="6815" y="2651"/>
                  <a:pt x="6779" y="2544"/>
                </a:cubicBezTo>
                <a:cubicBezTo>
                  <a:pt x="6858" y="2527"/>
                  <a:pt x="6941" y="2508"/>
                  <a:pt x="7024" y="2484"/>
                </a:cubicBezTo>
                <a:close/>
                <a:moveTo>
                  <a:pt x="1317" y="2390"/>
                </a:moveTo>
                <a:lnTo>
                  <a:pt x="1317" y="2390"/>
                </a:lnTo>
                <a:cubicBezTo>
                  <a:pt x="1310" y="2503"/>
                  <a:pt x="1317" y="2621"/>
                  <a:pt x="1317" y="2753"/>
                </a:cubicBezTo>
                <a:cubicBezTo>
                  <a:pt x="1227" y="2800"/>
                  <a:pt x="1114" y="2849"/>
                  <a:pt x="1013" y="2896"/>
                </a:cubicBezTo>
                <a:cubicBezTo>
                  <a:pt x="995" y="2764"/>
                  <a:pt x="988" y="2640"/>
                  <a:pt x="983" y="2527"/>
                </a:cubicBezTo>
                <a:lnTo>
                  <a:pt x="1048" y="2497"/>
                </a:lnTo>
                <a:lnTo>
                  <a:pt x="1317" y="2390"/>
                </a:lnTo>
                <a:close/>
                <a:moveTo>
                  <a:pt x="3735" y="2420"/>
                </a:moveTo>
                <a:cubicBezTo>
                  <a:pt x="3652" y="2610"/>
                  <a:pt x="3592" y="2764"/>
                  <a:pt x="3539" y="2907"/>
                </a:cubicBezTo>
                <a:cubicBezTo>
                  <a:pt x="3462" y="2907"/>
                  <a:pt x="3390" y="2913"/>
                  <a:pt x="3312" y="2920"/>
                </a:cubicBezTo>
                <a:cubicBezTo>
                  <a:pt x="3360" y="2777"/>
                  <a:pt x="3419" y="2621"/>
                  <a:pt x="3490" y="2437"/>
                </a:cubicBezTo>
                <a:cubicBezTo>
                  <a:pt x="3575" y="2431"/>
                  <a:pt x="3658" y="2420"/>
                  <a:pt x="3735" y="2420"/>
                </a:cubicBezTo>
                <a:close/>
                <a:moveTo>
                  <a:pt x="3776" y="2413"/>
                </a:moveTo>
                <a:cubicBezTo>
                  <a:pt x="3855" y="2413"/>
                  <a:pt x="3927" y="2413"/>
                  <a:pt x="4004" y="2420"/>
                </a:cubicBezTo>
                <a:cubicBezTo>
                  <a:pt x="3908" y="2616"/>
                  <a:pt x="3842" y="2770"/>
                  <a:pt x="3784" y="2920"/>
                </a:cubicBezTo>
                <a:cubicBezTo>
                  <a:pt x="3718" y="2913"/>
                  <a:pt x="3646" y="2907"/>
                  <a:pt x="3575" y="2907"/>
                </a:cubicBezTo>
                <a:cubicBezTo>
                  <a:pt x="3628" y="2764"/>
                  <a:pt x="3694" y="2610"/>
                  <a:pt x="3776" y="2413"/>
                </a:cubicBezTo>
                <a:close/>
                <a:moveTo>
                  <a:pt x="3449" y="2443"/>
                </a:moveTo>
                <a:lnTo>
                  <a:pt x="3449" y="2443"/>
                </a:lnTo>
                <a:cubicBezTo>
                  <a:pt x="3378" y="2627"/>
                  <a:pt x="3325" y="2783"/>
                  <a:pt x="3276" y="2926"/>
                </a:cubicBezTo>
                <a:cubicBezTo>
                  <a:pt x="3212" y="2932"/>
                  <a:pt x="3152" y="2943"/>
                  <a:pt x="3086" y="2956"/>
                </a:cubicBezTo>
                <a:cubicBezTo>
                  <a:pt x="3140" y="2783"/>
                  <a:pt x="3199" y="2610"/>
                  <a:pt x="3247" y="2484"/>
                </a:cubicBezTo>
                <a:cubicBezTo>
                  <a:pt x="3312" y="2467"/>
                  <a:pt x="3383" y="2456"/>
                  <a:pt x="3449" y="2443"/>
                </a:cubicBezTo>
                <a:close/>
                <a:moveTo>
                  <a:pt x="4040" y="2426"/>
                </a:moveTo>
                <a:cubicBezTo>
                  <a:pt x="4117" y="2431"/>
                  <a:pt x="4188" y="2437"/>
                  <a:pt x="4265" y="2448"/>
                </a:cubicBezTo>
                <a:cubicBezTo>
                  <a:pt x="4164" y="2657"/>
                  <a:pt x="4092" y="2819"/>
                  <a:pt x="4034" y="2967"/>
                </a:cubicBezTo>
                <a:cubicBezTo>
                  <a:pt x="3962" y="2949"/>
                  <a:pt x="3891" y="2937"/>
                  <a:pt x="3819" y="2926"/>
                </a:cubicBezTo>
                <a:cubicBezTo>
                  <a:pt x="3878" y="2777"/>
                  <a:pt x="3949" y="2621"/>
                  <a:pt x="4040" y="2426"/>
                </a:cubicBezTo>
                <a:close/>
                <a:moveTo>
                  <a:pt x="6743" y="2556"/>
                </a:moveTo>
                <a:cubicBezTo>
                  <a:pt x="6779" y="2657"/>
                  <a:pt x="6822" y="2770"/>
                  <a:pt x="6869" y="2885"/>
                </a:cubicBezTo>
                <a:lnTo>
                  <a:pt x="6875" y="2902"/>
                </a:lnTo>
                <a:cubicBezTo>
                  <a:pt x="6762" y="2943"/>
                  <a:pt x="6655" y="2979"/>
                  <a:pt x="6547" y="3009"/>
                </a:cubicBezTo>
                <a:cubicBezTo>
                  <a:pt x="6523" y="2872"/>
                  <a:pt x="6506" y="2734"/>
                  <a:pt x="6487" y="2610"/>
                </a:cubicBezTo>
                <a:cubicBezTo>
                  <a:pt x="6572" y="2591"/>
                  <a:pt x="6655" y="2574"/>
                  <a:pt x="6743" y="2556"/>
                </a:cubicBezTo>
                <a:close/>
                <a:moveTo>
                  <a:pt x="3205" y="2491"/>
                </a:moveTo>
                <a:lnTo>
                  <a:pt x="3205" y="2491"/>
                </a:lnTo>
                <a:cubicBezTo>
                  <a:pt x="3140" y="2682"/>
                  <a:pt x="3092" y="2824"/>
                  <a:pt x="3050" y="2962"/>
                </a:cubicBezTo>
                <a:cubicBezTo>
                  <a:pt x="2979" y="2973"/>
                  <a:pt x="2907" y="2992"/>
                  <a:pt x="2836" y="3015"/>
                </a:cubicBezTo>
                <a:cubicBezTo>
                  <a:pt x="2871" y="2877"/>
                  <a:pt x="2907" y="2729"/>
                  <a:pt x="2954" y="2556"/>
                </a:cubicBezTo>
                <a:cubicBezTo>
                  <a:pt x="3039" y="2533"/>
                  <a:pt x="3122" y="2508"/>
                  <a:pt x="3205" y="2491"/>
                </a:cubicBezTo>
                <a:close/>
                <a:moveTo>
                  <a:pt x="2008" y="2478"/>
                </a:moveTo>
                <a:lnTo>
                  <a:pt x="2008" y="2478"/>
                </a:lnTo>
                <a:cubicBezTo>
                  <a:pt x="1996" y="2604"/>
                  <a:pt x="1983" y="2742"/>
                  <a:pt x="1972" y="2902"/>
                </a:cubicBezTo>
                <a:cubicBezTo>
                  <a:pt x="1889" y="2937"/>
                  <a:pt x="1799" y="2979"/>
                  <a:pt x="1692" y="3033"/>
                </a:cubicBezTo>
                <a:cubicBezTo>
                  <a:pt x="1692" y="2907"/>
                  <a:pt x="1692" y="2764"/>
                  <a:pt x="1697" y="2621"/>
                </a:cubicBezTo>
                <a:cubicBezTo>
                  <a:pt x="1818" y="2563"/>
                  <a:pt x="1912" y="2520"/>
                  <a:pt x="2008" y="2478"/>
                </a:cubicBezTo>
                <a:close/>
                <a:moveTo>
                  <a:pt x="947" y="2539"/>
                </a:moveTo>
                <a:cubicBezTo>
                  <a:pt x="953" y="2657"/>
                  <a:pt x="965" y="2777"/>
                  <a:pt x="977" y="2913"/>
                </a:cubicBezTo>
                <a:cubicBezTo>
                  <a:pt x="930" y="2937"/>
                  <a:pt x="875" y="2956"/>
                  <a:pt x="828" y="2979"/>
                </a:cubicBezTo>
                <a:lnTo>
                  <a:pt x="674" y="3045"/>
                </a:lnTo>
                <a:cubicBezTo>
                  <a:pt x="649" y="2907"/>
                  <a:pt x="631" y="2789"/>
                  <a:pt x="619" y="2676"/>
                </a:cubicBezTo>
                <a:lnTo>
                  <a:pt x="947" y="2539"/>
                </a:lnTo>
                <a:close/>
                <a:moveTo>
                  <a:pt x="4301" y="2461"/>
                </a:moveTo>
                <a:cubicBezTo>
                  <a:pt x="4343" y="2467"/>
                  <a:pt x="4391" y="2478"/>
                  <a:pt x="4438" y="2491"/>
                </a:cubicBezTo>
                <a:cubicBezTo>
                  <a:pt x="4491" y="2508"/>
                  <a:pt x="4546" y="2520"/>
                  <a:pt x="4593" y="2533"/>
                </a:cubicBezTo>
                <a:cubicBezTo>
                  <a:pt x="4516" y="2699"/>
                  <a:pt x="4438" y="2885"/>
                  <a:pt x="4361" y="3069"/>
                </a:cubicBezTo>
                <a:cubicBezTo>
                  <a:pt x="4313" y="3050"/>
                  <a:pt x="4260" y="3039"/>
                  <a:pt x="4205" y="3020"/>
                </a:cubicBezTo>
                <a:cubicBezTo>
                  <a:pt x="4158" y="3003"/>
                  <a:pt x="4117" y="2992"/>
                  <a:pt x="4070" y="2979"/>
                </a:cubicBezTo>
                <a:cubicBezTo>
                  <a:pt x="4128" y="2824"/>
                  <a:pt x="4200" y="2663"/>
                  <a:pt x="4301" y="2461"/>
                </a:cubicBezTo>
                <a:close/>
                <a:moveTo>
                  <a:pt x="6452" y="2616"/>
                </a:moveTo>
                <a:cubicBezTo>
                  <a:pt x="6470" y="2747"/>
                  <a:pt x="6493" y="2877"/>
                  <a:pt x="6512" y="3015"/>
                </a:cubicBezTo>
                <a:cubicBezTo>
                  <a:pt x="6405" y="3045"/>
                  <a:pt x="6309" y="3075"/>
                  <a:pt x="6207" y="3092"/>
                </a:cubicBezTo>
                <a:cubicBezTo>
                  <a:pt x="6201" y="2956"/>
                  <a:pt x="6196" y="2813"/>
                  <a:pt x="6196" y="2657"/>
                </a:cubicBezTo>
                <a:cubicBezTo>
                  <a:pt x="6207" y="2651"/>
                  <a:pt x="6220" y="2651"/>
                  <a:pt x="6237" y="2651"/>
                </a:cubicBezTo>
                <a:cubicBezTo>
                  <a:pt x="6309" y="2640"/>
                  <a:pt x="6380" y="2627"/>
                  <a:pt x="6452" y="2616"/>
                </a:cubicBezTo>
                <a:close/>
                <a:moveTo>
                  <a:pt x="2913" y="2569"/>
                </a:moveTo>
                <a:lnTo>
                  <a:pt x="2913" y="2569"/>
                </a:lnTo>
                <a:cubicBezTo>
                  <a:pt x="2866" y="2742"/>
                  <a:pt x="2830" y="2890"/>
                  <a:pt x="2794" y="3028"/>
                </a:cubicBezTo>
                <a:cubicBezTo>
                  <a:pt x="2723" y="3045"/>
                  <a:pt x="2645" y="3075"/>
                  <a:pt x="2574" y="3099"/>
                </a:cubicBezTo>
                <a:cubicBezTo>
                  <a:pt x="2604" y="2949"/>
                  <a:pt x="2633" y="2800"/>
                  <a:pt x="2663" y="2651"/>
                </a:cubicBezTo>
                <a:cubicBezTo>
                  <a:pt x="2747" y="2621"/>
                  <a:pt x="2836" y="2591"/>
                  <a:pt x="2913" y="2569"/>
                </a:cubicBezTo>
                <a:close/>
                <a:moveTo>
                  <a:pt x="7548" y="2693"/>
                </a:moveTo>
                <a:cubicBezTo>
                  <a:pt x="7614" y="2770"/>
                  <a:pt x="7697" y="2872"/>
                  <a:pt x="7763" y="2979"/>
                </a:cubicBezTo>
                <a:cubicBezTo>
                  <a:pt x="7661" y="3028"/>
                  <a:pt x="7548" y="3080"/>
                  <a:pt x="7430" y="3135"/>
                </a:cubicBezTo>
                <a:cubicBezTo>
                  <a:pt x="7381" y="3020"/>
                  <a:pt x="7315" y="2907"/>
                  <a:pt x="7257" y="2806"/>
                </a:cubicBezTo>
                <a:cubicBezTo>
                  <a:pt x="7345" y="2777"/>
                  <a:pt x="7441" y="2734"/>
                  <a:pt x="7548" y="2693"/>
                </a:cubicBezTo>
                <a:close/>
                <a:moveTo>
                  <a:pt x="4629" y="2544"/>
                </a:moveTo>
                <a:cubicBezTo>
                  <a:pt x="4730" y="2569"/>
                  <a:pt x="4820" y="2586"/>
                  <a:pt x="4915" y="2604"/>
                </a:cubicBezTo>
                <a:cubicBezTo>
                  <a:pt x="4862" y="2759"/>
                  <a:pt x="4802" y="2956"/>
                  <a:pt x="4742" y="3158"/>
                </a:cubicBezTo>
                <a:cubicBezTo>
                  <a:pt x="4629" y="3135"/>
                  <a:pt x="4510" y="3110"/>
                  <a:pt x="4397" y="3080"/>
                </a:cubicBezTo>
                <a:cubicBezTo>
                  <a:pt x="4469" y="2890"/>
                  <a:pt x="4551" y="2712"/>
                  <a:pt x="4629" y="2544"/>
                </a:cubicBezTo>
                <a:close/>
                <a:moveTo>
                  <a:pt x="6160" y="2657"/>
                </a:moveTo>
                <a:cubicBezTo>
                  <a:pt x="6160" y="2819"/>
                  <a:pt x="6166" y="2962"/>
                  <a:pt x="6171" y="3105"/>
                </a:cubicBezTo>
                <a:cubicBezTo>
                  <a:pt x="6077" y="3122"/>
                  <a:pt x="5976" y="3140"/>
                  <a:pt x="5885" y="3158"/>
                </a:cubicBezTo>
                <a:cubicBezTo>
                  <a:pt x="5885" y="3015"/>
                  <a:pt x="5885" y="2849"/>
                  <a:pt x="5898" y="2682"/>
                </a:cubicBezTo>
                <a:cubicBezTo>
                  <a:pt x="5981" y="2676"/>
                  <a:pt x="6071" y="2670"/>
                  <a:pt x="6160" y="2657"/>
                </a:cubicBezTo>
                <a:close/>
                <a:moveTo>
                  <a:pt x="1662" y="2634"/>
                </a:moveTo>
                <a:lnTo>
                  <a:pt x="1662" y="2634"/>
                </a:lnTo>
                <a:cubicBezTo>
                  <a:pt x="1656" y="2783"/>
                  <a:pt x="1656" y="2926"/>
                  <a:pt x="1656" y="3050"/>
                </a:cubicBezTo>
                <a:cubicBezTo>
                  <a:pt x="1590" y="3080"/>
                  <a:pt x="1519" y="3116"/>
                  <a:pt x="1453" y="3146"/>
                </a:cubicBezTo>
                <a:lnTo>
                  <a:pt x="1381" y="3182"/>
                </a:lnTo>
                <a:cubicBezTo>
                  <a:pt x="1370" y="3075"/>
                  <a:pt x="1364" y="2932"/>
                  <a:pt x="1359" y="2777"/>
                </a:cubicBezTo>
                <a:lnTo>
                  <a:pt x="1447" y="2734"/>
                </a:lnTo>
                <a:cubicBezTo>
                  <a:pt x="1519" y="2699"/>
                  <a:pt x="1590" y="2670"/>
                  <a:pt x="1662" y="2634"/>
                </a:cubicBezTo>
                <a:close/>
                <a:moveTo>
                  <a:pt x="589" y="2693"/>
                </a:moveTo>
                <a:cubicBezTo>
                  <a:pt x="595" y="2806"/>
                  <a:pt x="614" y="2926"/>
                  <a:pt x="638" y="3063"/>
                </a:cubicBezTo>
                <a:cubicBezTo>
                  <a:pt x="548" y="3099"/>
                  <a:pt x="446" y="3140"/>
                  <a:pt x="339" y="3188"/>
                </a:cubicBezTo>
                <a:cubicBezTo>
                  <a:pt x="309" y="3056"/>
                  <a:pt x="286" y="2937"/>
                  <a:pt x="268" y="2824"/>
                </a:cubicBezTo>
                <a:cubicBezTo>
                  <a:pt x="363" y="2783"/>
                  <a:pt x="459" y="2747"/>
                  <a:pt x="589" y="2693"/>
                </a:cubicBezTo>
                <a:close/>
                <a:moveTo>
                  <a:pt x="5588" y="2682"/>
                </a:moveTo>
                <a:cubicBezTo>
                  <a:pt x="5633" y="2684"/>
                  <a:pt x="5679" y="2686"/>
                  <a:pt x="5725" y="2686"/>
                </a:cubicBezTo>
                <a:cubicBezTo>
                  <a:pt x="5771" y="2686"/>
                  <a:pt x="5818" y="2684"/>
                  <a:pt x="5863" y="2682"/>
                </a:cubicBezTo>
                <a:lnTo>
                  <a:pt x="5863" y="2682"/>
                </a:lnTo>
                <a:cubicBezTo>
                  <a:pt x="5850" y="2855"/>
                  <a:pt x="5850" y="3020"/>
                  <a:pt x="5850" y="3163"/>
                </a:cubicBezTo>
                <a:cubicBezTo>
                  <a:pt x="5737" y="3176"/>
                  <a:pt x="5630" y="3188"/>
                  <a:pt x="5522" y="3193"/>
                </a:cubicBezTo>
                <a:cubicBezTo>
                  <a:pt x="5547" y="3003"/>
                  <a:pt x="5564" y="2836"/>
                  <a:pt x="5588" y="2682"/>
                </a:cubicBezTo>
                <a:close/>
                <a:moveTo>
                  <a:pt x="4950" y="2610"/>
                </a:moveTo>
                <a:cubicBezTo>
                  <a:pt x="5046" y="2627"/>
                  <a:pt x="5148" y="2646"/>
                  <a:pt x="5236" y="2657"/>
                </a:cubicBezTo>
                <a:cubicBezTo>
                  <a:pt x="5195" y="2836"/>
                  <a:pt x="5153" y="3020"/>
                  <a:pt x="5118" y="3199"/>
                </a:cubicBezTo>
                <a:cubicBezTo>
                  <a:pt x="5005" y="3193"/>
                  <a:pt x="4892" y="3182"/>
                  <a:pt x="4777" y="3163"/>
                </a:cubicBezTo>
                <a:cubicBezTo>
                  <a:pt x="4837" y="2962"/>
                  <a:pt x="4897" y="2764"/>
                  <a:pt x="4950" y="2610"/>
                </a:cubicBezTo>
                <a:close/>
                <a:moveTo>
                  <a:pt x="5272" y="2657"/>
                </a:moveTo>
                <a:cubicBezTo>
                  <a:pt x="5368" y="2670"/>
                  <a:pt x="5464" y="2676"/>
                  <a:pt x="5552" y="2682"/>
                </a:cubicBezTo>
                <a:cubicBezTo>
                  <a:pt x="5528" y="2836"/>
                  <a:pt x="5511" y="3003"/>
                  <a:pt x="5487" y="3199"/>
                </a:cubicBezTo>
                <a:cubicBezTo>
                  <a:pt x="5430" y="3203"/>
                  <a:pt x="5375" y="3204"/>
                  <a:pt x="5320" y="3204"/>
                </a:cubicBezTo>
                <a:cubicBezTo>
                  <a:pt x="5265" y="3204"/>
                  <a:pt x="5210" y="3203"/>
                  <a:pt x="5153" y="3199"/>
                </a:cubicBezTo>
                <a:cubicBezTo>
                  <a:pt x="5189" y="3020"/>
                  <a:pt x="5231" y="2842"/>
                  <a:pt x="5272" y="2657"/>
                </a:cubicBezTo>
                <a:close/>
                <a:moveTo>
                  <a:pt x="2621" y="2670"/>
                </a:moveTo>
                <a:lnTo>
                  <a:pt x="2621" y="2670"/>
                </a:lnTo>
                <a:cubicBezTo>
                  <a:pt x="2591" y="2819"/>
                  <a:pt x="2561" y="2967"/>
                  <a:pt x="2532" y="3116"/>
                </a:cubicBezTo>
                <a:cubicBezTo>
                  <a:pt x="2461" y="3140"/>
                  <a:pt x="2390" y="3171"/>
                  <a:pt x="2305" y="3206"/>
                </a:cubicBezTo>
                <a:cubicBezTo>
                  <a:pt x="2324" y="3080"/>
                  <a:pt x="2335" y="2956"/>
                  <a:pt x="2354" y="2836"/>
                </a:cubicBezTo>
                <a:lnTo>
                  <a:pt x="2359" y="2770"/>
                </a:lnTo>
                <a:cubicBezTo>
                  <a:pt x="2448" y="2729"/>
                  <a:pt x="2538" y="2699"/>
                  <a:pt x="2621" y="2670"/>
                </a:cubicBezTo>
                <a:close/>
                <a:moveTo>
                  <a:pt x="7221" y="2819"/>
                </a:moveTo>
                <a:cubicBezTo>
                  <a:pt x="7280" y="2920"/>
                  <a:pt x="7345" y="3039"/>
                  <a:pt x="7394" y="3152"/>
                </a:cubicBezTo>
                <a:cubicBezTo>
                  <a:pt x="7274" y="3206"/>
                  <a:pt x="7167" y="3259"/>
                  <a:pt x="7059" y="3301"/>
                </a:cubicBezTo>
                <a:cubicBezTo>
                  <a:pt x="7024" y="3176"/>
                  <a:pt x="6976" y="3045"/>
                  <a:pt x="6922" y="2926"/>
                </a:cubicBezTo>
                <a:cubicBezTo>
                  <a:pt x="7018" y="2896"/>
                  <a:pt x="7114" y="2860"/>
                  <a:pt x="7221" y="2819"/>
                </a:cubicBezTo>
                <a:close/>
                <a:moveTo>
                  <a:pt x="1323" y="2794"/>
                </a:moveTo>
                <a:cubicBezTo>
                  <a:pt x="1329" y="2943"/>
                  <a:pt x="1334" y="3092"/>
                  <a:pt x="1346" y="3199"/>
                </a:cubicBezTo>
                <a:cubicBezTo>
                  <a:pt x="1263" y="3242"/>
                  <a:pt x="1167" y="3289"/>
                  <a:pt x="1067" y="3336"/>
                </a:cubicBezTo>
                <a:cubicBezTo>
                  <a:pt x="1054" y="3223"/>
                  <a:pt x="1031" y="3080"/>
                  <a:pt x="1013" y="2932"/>
                </a:cubicBezTo>
                <a:cubicBezTo>
                  <a:pt x="1120" y="2890"/>
                  <a:pt x="1227" y="2836"/>
                  <a:pt x="1323" y="2794"/>
                </a:cubicBezTo>
                <a:close/>
                <a:moveTo>
                  <a:pt x="2324" y="2783"/>
                </a:moveTo>
                <a:lnTo>
                  <a:pt x="2318" y="2830"/>
                </a:lnTo>
                <a:cubicBezTo>
                  <a:pt x="2299" y="2956"/>
                  <a:pt x="2288" y="3092"/>
                  <a:pt x="2269" y="3223"/>
                </a:cubicBezTo>
                <a:cubicBezTo>
                  <a:pt x="2186" y="3259"/>
                  <a:pt x="2091" y="3301"/>
                  <a:pt x="1996" y="3349"/>
                </a:cubicBezTo>
                <a:cubicBezTo>
                  <a:pt x="1996" y="3212"/>
                  <a:pt x="1996" y="3075"/>
                  <a:pt x="2008" y="2937"/>
                </a:cubicBezTo>
                <a:lnTo>
                  <a:pt x="2008" y="2926"/>
                </a:lnTo>
                <a:cubicBezTo>
                  <a:pt x="2121" y="2872"/>
                  <a:pt x="2222" y="2824"/>
                  <a:pt x="2324" y="2783"/>
                </a:cubicBezTo>
                <a:close/>
                <a:moveTo>
                  <a:pt x="3521" y="2943"/>
                </a:moveTo>
                <a:cubicBezTo>
                  <a:pt x="3468" y="3099"/>
                  <a:pt x="3419" y="3248"/>
                  <a:pt x="3383" y="3385"/>
                </a:cubicBezTo>
                <a:cubicBezTo>
                  <a:pt x="3312" y="3385"/>
                  <a:pt x="3247" y="3385"/>
                  <a:pt x="3176" y="3391"/>
                </a:cubicBezTo>
                <a:cubicBezTo>
                  <a:pt x="3205" y="3253"/>
                  <a:pt x="3247" y="3110"/>
                  <a:pt x="3300" y="2956"/>
                </a:cubicBezTo>
                <a:cubicBezTo>
                  <a:pt x="3378" y="2949"/>
                  <a:pt x="3449" y="2943"/>
                  <a:pt x="3521" y="2943"/>
                </a:cubicBezTo>
                <a:close/>
                <a:moveTo>
                  <a:pt x="3562" y="2943"/>
                </a:moveTo>
                <a:cubicBezTo>
                  <a:pt x="3633" y="2943"/>
                  <a:pt x="3699" y="2949"/>
                  <a:pt x="3771" y="2956"/>
                </a:cubicBezTo>
                <a:cubicBezTo>
                  <a:pt x="3705" y="3116"/>
                  <a:pt x="3658" y="3265"/>
                  <a:pt x="3622" y="3414"/>
                </a:cubicBezTo>
                <a:cubicBezTo>
                  <a:pt x="3551" y="3402"/>
                  <a:pt x="3485" y="3391"/>
                  <a:pt x="3419" y="3391"/>
                </a:cubicBezTo>
                <a:cubicBezTo>
                  <a:pt x="3455" y="3248"/>
                  <a:pt x="3503" y="3105"/>
                  <a:pt x="3562" y="2943"/>
                </a:cubicBezTo>
                <a:close/>
                <a:moveTo>
                  <a:pt x="3259" y="2962"/>
                </a:moveTo>
                <a:cubicBezTo>
                  <a:pt x="3212" y="3116"/>
                  <a:pt x="3169" y="3259"/>
                  <a:pt x="3140" y="3396"/>
                </a:cubicBezTo>
                <a:cubicBezTo>
                  <a:pt x="3074" y="3396"/>
                  <a:pt x="3014" y="3408"/>
                  <a:pt x="2954" y="3421"/>
                </a:cubicBezTo>
                <a:cubicBezTo>
                  <a:pt x="2990" y="3283"/>
                  <a:pt x="3026" y="3146"/>
                  <a:pt x="3074" y="2992"/>
                </a:cubicBezTo>
                <a:cubicBezTo>
                  <a:pt x="3140" y="2979"/>
                  <a:pt x="3199" y="2967"/>
                  <a:pt x="3259" y="2962"/>
                </a:cubicBezTo>
                <a:close/>
                <a:moveTo>
                  <a:pt x="6894" y="2937"/>
                </a:moveTo>
                <a:cubicBezTo>
                  <a:pt x="6941" y="3063"/>
                  <a:pt x="6994" y="3188"/>
                  <a:pt x="7029" y="3313"/>
                </a:cubicBezTo>
                <a:cubicBezTo>
                  <a:pt x="6894" y="3372"/>
                  <a:pt x="6768" y="3426"/>
                  <a:pt x="6649" y="3468"/>
                </a:cubicBezTo>
                <a:lnTo>
                  <a:pt x="6636" y="3426"/>
                </a:lnTo>
                <a:cubicBezTo>
                  <a:pt x="6613" y="3349"/>
                  <a:pt x="6595" y="3278"/>
                  <a:pt x="6583" y="3218"/>
                </a:cubicBezTo>
                <a:cubicBezTo>
                  <a:pt x="6578" y="3158"/>
                  <a:pt x="6565" y="3099"/>
                  <a:pt x="6553" y="3045"/>
                </a:cubicBezTo>
                <a:cubicBezTo>
                  <a:pt x="6660" y="3009"/>
                  <a:pt x="6773" y="2979"/>
                  <a:pt x="6894" y="2937"/>
                </a:cubicBezTo>
                <a:close/>
                <a:moveTo>
                  <a:pt x="983" y="2949"/>
                </a:moveTo>
                <a:cubicBezTo>
                  <a:pt x="995" y="3099"/>
                  <a:pt x="1018" y="3242"/>
                  <a:pt x="1037" y="3349"/>
                </a:cubicBezTo>
                <a:cubicBezTo>
                  <a:pt x="988" y="3372"/>
                  <a:pt x="947" y="3391"/>
                  <a:pt x="905" y="3408"/>
                </a:cubicBezTo>
                <a:cubicBezTo>
                  <a:pt x="858" y="3432"/>
                  <a:pt x="810" y="3456"/>
                  <a:pt x="762" y="3474"/>
                </a:cubicBezTo>
                <a:cubicBezTo>
                  <a:pt x="732" y="3355"/>
                  <a:pt x="702" y="3218"/>
                  <a:pt x="679" y="3080"/>
                </a:cubicBezTo>
                <a:lnTo>
                  <a:pt x="768" y="3045"/>
                </a:lnTo>
                <a:lnTo>
                  <a:pt x="845" y="3009"/>
                </a:lnTo>
                <a:cubicBezTo>
                  <a:pt x="888" y="2992"/>
                  <a:pt x="935" y="2973"/>
                  <a:pt x="983" y="2949"/>
                </a:cubicBezTo>
                <a:close/>
                <a:moveTo>
                  <a:pt x="3039" y="3003"/>
                </a:moveTo>
                <a:lnTo>
                  <a:pt x="3039" y="3003"/>
                </a:lnTo>
                <a:cubicBezTo>
                  <a:pt x="2990" y="3152"/>
                  <a:pt x="2949" y="3295"/>
                  <a:pt x="2913" y="3426"/>
                </a:cubicBezTo>
                <a:cubicBezTo>
                  <a:pt x="2854" y="3438"/>
                  <a:pt x="2788" y="3456"/>
                  <a:pt x="2723" y="3474"/>
                </a:cubicBezTo>
                <a:cubicBezTo>
                  <a:pt x="2753" y="3342"/>
                  <a:pt x="2783" y="3206"/>
                  <a:pt x="2824" y="3056"/>
                </a:cubicBezTo>
                <a:cubicBezTo>
                  <a:pt x="2896" y="3033"/>
                  <a:pt x="2967" y="3015"/>
                  <a:pt x="3039" y="3003"/>
                </a:cubicBezTo>
                <a:close/>
                <a:moveTo>
                  <a:pt x="3806" y="2962"/>
                </a:moveTo>
                <a:cubicBezTo>
                  <a:pt x="3878" y="2973"/>
                  <a:pt x="3949" y="2985"/>
                  <a:pt x="4021" y="3003"/>
                </a:cubicBezTo>
                <a:cubicBezTo>
                  <a:pt x="3955" y="3171"/>
                  <a:pt x="3902" y="3325"/>
                  <a:pt x="3861" y="3474"/>
                </a:cubicBezTo>
                <a:cubicBezTo>
                  <a:pt x="3795" y="3449"/>
                  <a:pt x="3724" y="3432"/>
                  <a:pt x="3652" y="3421"/>
                </a:cubicBezTo>
                <a:cubicBezTo>
                  <a:pt x="3694" y="3271"/>
                  <a:pt x="3741" y="3122"/>
                  <a:pt x="3806" y="2962"/>
                </a:cubicBezTo>
                <a:close/>
                <a:moveTo>
                  <a:pt x="1972" y="2943"/>
                </a:moveTo>
                <a:cubicBezTo>
                  <a:pt x="1961" y="3080"/>
                  <a:pt x="1961" y="3223"/>
                  <a:pt x="1961" y="3366"/>
                </a:cubicBezTo>
                <a:cubicBezTo>
                  <a:pt x="1889" y="3402"/>
                  <a:pt x="1810" y="3438"/>
                  <a:pt x="1716" y="3485"/>
                </a:cubicBezTo>
                <a:lnTo>
                  <a:pt x="1716" y="3468"/>
                </a:lnTo>
                <a:cubicBezTo>
                  <a:pt x="1703" y="3331"/>
                  <a:pt x="1697" y="3199"/>
                  <a:pt x="1692" y="3075"/>
                </a:cubicBezTo>
                <a:cubicBezTo>
                  <a:pt x="1799" y="3020"/>
                  <a:pt x="1889" y="2979"/>
                  <a:pt x="1972" y="2943"/>
                </a:cubicBezTo>
                <a:close/>
                <a:moveTo>
                  <a:pt x="7780" y="3009"/>
                </a:moveTo>
                <a:cubicBezTo>
                  <a:pt x="7846" y="3116"/>
                  <a:pt x="7876" y="3206"/>
                  <a:pt x="7882" y="3283"/>
                </a:cubicBezTo>
                <a:lnTo>
                  <a:pt x="7882" y="3336"/>
                </a:lnTo>
                <a:cubicBezTo>
                  <a:pt x="7763" y="3396"/>
                  <a:pt x="7644" y="3456"/>
                  <a:pt x="7518" y="3515"/>
                </a:cubicBezTo>
                <a:lnTo>
                  <a:pt x="7518" y="3485"/>
                </a:lnTo>
                <a:cubicBezTo>
                  <a:pt x="7518" y="3396"/>
                  <a:pt x="7494" y="3289"/>
                  <a:pt x="7441" y="3171"/>
                </a:cubicBezTo>
                <a:cubicBezTo>
                  <a:pt x="7560" y="3116"/>
                  <a:pt x="7680" y="3056"/>
                  <a:pt x="7780" y="3009"/>
                </a:cubicBezTo>
                <a:close/>
                <a:moveTo>
                  <a:pt x="2783" y="3069"/>
                </a:moveTo>
                <a:lnTo>
                  <a:pt x="2783" y="3069"/>
                </a:lnTo>
                <a:cubicBezTo>
                  <a:pt x="2747" y="3218"/>
                  <a:pt x="2711" y="3355"/>
                  <a:pt x="2681" y="3485"/>
                </a:cubicBezTo>
                <a:cubicBezTo>
                  <a:pt x="2615" y="3509"/>
                  <a:pt x="2550" y="3534"/>
                  <a:pt x="2484" y="3557"/>
                </a:cubicBezTo>
                <a:cubicBezTo>
                  <a:pt x="2508" y="3421"/>
                  <a:pt x="2538" y="3283"/>
                  <a:pt x="2561" y="3152"/>
                </a:cubicBezTo>
                <a:lnTo>
                  <a:pt x="2568" y="3140"/>
                </a:lnTo>
                <a:cubicBezTo>
                  <a:pt x="2640" y="3110"/>
                  <a:pt x="2711" y="3086"/>
                  <a:pt x="2783" y="3069"/>
                </a:cubicBezTo>
                <a:close/>
                <a:moveTo>
                  <a:pt x="4057" y="3009"/>
                </a:moveTo>
                <a:cubicBezTo>
                  <a:pt x="4098" y="3020"/>
                  <a:pt x="4147" y="3039"/>
                  <a:pt x="4194" y="3050"/>
                </a:cubicBezTo>
                <a:cubicBezTo>
                  <a:pt x="4248" y="3069"/>
                  <a:pt x="4301" y="3086"/>
                  <a:pt x="4348" y="3105"/>
                </a:cubicBezTo>
                <a:cubicBezTo>
                  <a:pt x="4284" y="3283"/>
                  <a:pt x="4230" y="3444"/>
                  <a:pt x="4194" y="3599"/>
                </a:cubicBezTo>
                <a:cubicBezTo>
                  <a:pt x="4134" y="3581"/>
                  <a:pt x="4081" y="3557"/>
                  <a:pt x="4027" y="3534"/>
                </a:cubicBezTo>
                <a:cubicBezTo>
                  <a:pt x="3985" y="3515"/>
                  <a:pt x="3938" y="3498"/>
                  <a:pt x="3897" y="3485"/>
                </a:cubicBezTo>
                <a:cubicBezTo>
                  <a:pt x="3938" y="3331"/>
                  <a:pt x="3985" y="3176"/>
                  <a:pt x="4057" y="3009"/>
                </a:cubicBezTo>
                <a:close/>
                <a:moveTo>
                  <a:pt x="6517" y="3050"/>
                </a:moveTo>
                <a:cubicBezTo>
                  <a:pt x="6529" y="3110"/>
                  <a:pt x="6542" y="3163"/>
                  <a:pt x="6547" y="3223"/>
                </a:cubicBezTo>
                <a:cubicBezTo>
                  <a:pt x="6559" y="3283"/>
                  <a:pt x="6578" y="3361"/>
                  <a:pt x="6600" y="3438"/>
                </a:cubicBezTo>
                <a:lnTo>
                  <a:pt x="6613" y="3479"/>
                </a:lnTo>
                <a:cubicBezTo>
                  <a:pt x="6487" y="3528"/>
                  <a:pt x="6369" y="3564"/>
                  <a:pt x="6256" y="3599"/>
                </a:cubicBezTo>
                <a:lnTo>
                  <a:pt x="6256" y="3592"/>
                </a:lnTo>
                <a:cubicBezTo>
                  <a:pt x="6237" y="3498"/>
                  <a:pt x="6226" y="3408"/>
                  <a:pt x="6220" y="3325"/>
                </a:cubicBezTo>
                <a:cubicBezTo>
                  <a:pt x="6214" y="3265"/>
                  <a:pt x="6214" y="3199"/>
                  <a:pt x="6207" y="3135"/>
                </a:cubicBezTo>
                <a:cubicBezTo>
                  <a:pt x="6309" y="3110"/>
                  <a:pt x="6410" y="3080"/>
                  <a:pt x="6517" y="3050"/>
                </a:cubicBezTo>
                <a:close/>
                <a:moveTo>
                  <a:pt x="644" y="3099"/>
                </a:moveTo>
                <a:cubicBezTo>
                  <a:pt x="674" y="3235"/>
                  <a:pt x="702" y="3372"/>
                  <a:pt x="727" y="3492"/>
                </a:cubicBezTo>
                <a:cubicBezTo>
                  <a:pt x="625" y="3534"/>
                  <a:pt x="536" y="3569"/>
                  <a:pt x="452" y="3605"/>
                </a:cubicBezTo>
                <a:cubicBezTo>
                  <a:pt x="423" y="3492"/>
                  <a:pt x="381" y="3361"/>
                  <a:pt x="345" y="3223"/>
                </a:cubicBezTo>
                <a:cubicBezTo>
                  <a:pt x="452" y="3176"/>
                  <a:pt x="554" y="3135"/>
                  <a:pt x="644" y="3099"/>
                </a:cubicBezTo>
                <a:close/>
                <a:moveTo>
                  <a:pt x="1656" y="3086"/>
                </a:moveTo>
                <a:cubicBezTo>
                  <a:pt x="1662" y="3212"/>
                  <a:pt x="1667" y="3336"/>
                  <a:pt x="1680" y="3468"/>
                </a:cubicBezTo>
                <a:lnTo>
                  <a:pt x="1680" y="3504"/>
                </a:lnTo>
                <a:cubicBezTo>
                  <a:pt x="1632" y="3528"/>
                  <a:pt x="1579" y="3557"/>
                  <a:pt x="1532" y="3581"/>
                </a:cubicBezTo>
                <a:lnTo>
                  <a:pt x="1436" y="3628"/>
                </a:lnTo>
                <a:lnTo>
                  <a:pt x="1436" y="3599"/>
                </a:lnTo>
                <a:cubicBezTo>
                  <a:pt x="1411" y="3474"/>
                  <a:pt x="1394" y="3355"/>
                  <a:pt x="1389" y="3248"/>
                </a:cubicBezTo>
                <a:lnTo>
                  <a:pt x="1381" y="3223"/>
                </a:lnTo>
                <a:lnTo>
                  <a:pt x="1472" y="3182"/>
                </a:lnTo>
                <a:cubicBezTo>
                  <a:pt x="1532" y="3152"/>
                  <a:pt x="1596" y="3122"/>
                  <a:pt x="1656" y="3086"/>
                </a:cubicBezTo>
                <a:close/>
                <a:moveTo>
                  <a:pt x="2525" y="3158"/>
                </a:moveTo>
                <a:cubicBezTo>
                  <a:pt x="2497" y="3295"/>
                  <a:pt x="2472" y="3432"/>
                  <a:pt x="2442" y="3575"/>
                </a:cubicBezTo>
                <a:cubicBezTo>
                  <a:pt x="2377" y="3599"/>
                  <a:pt x="2311" y="3628"/>
                  <a:pt x="2247" y="3658"/>
                </a:cubicBezTo>
                <a:cubicBezTo>
                  <a:pt x="2264" y="3534"/>
                  <a:pt x="2282" y="3402"/>
                  <a:pt x="2299" y="3248"/>
                </a:cubicBezTo>
                <a:cubicBezTo>
                  <a:pt x="2382" y="3212"/>
                  <a:pt x="2454" y="3182"/>
                  <a:pt x="2525" y="3158"/>
                </a:cubicBezTo>
                <a:close/>
                <a:moveTo>
                  <a:pt x="6171" y="3140"/>
                </a:moveTo>
                <a:cubicBezTo>
                  <a:pt x="6179" y="3206"/>
                  <a:pt x="6179" y="3265"/>
                  <a:pt x="6184" y="3331"/>
                </a:cubicBezTo>
                <a:cubicBezTo>
                  <a:pt x="6190" y="3408"/>
                  <a:pt x="6201" y="3498"/>
                  <a:pt x="6220" y="3592"/>
                </a:cubicBezTo>
                <a:lnTo>
                  <a:pt x="6220" y="3611"/>
                </a:lnTo>
                <a:cubicBezTo>
                  <a:pt x="6107" y="3641"/>
                  <a:pt x="6000" y="3671"/>
                  <a:pt x="5893" y="3694"/>
                </a:cubicBezTo>
                <a:cubicBezTo>
                  <a:pt x="5893" y="3575"/>
                  <a:pt x="5885" y="3456"/>
                  <a:pt x="5885" y="3342"/>
                </a:cubicBezTo>
                <a:lnTo>
                  <a:pt x="5885" y="3336"/>
                </a:lnTo>
                <a:lnTo>
                  <a:pt x="5885" y="3193"/>
                </a:lnTo>
                <a:cubicBezTo>
                  <a:pt x="5981" y="3176"/>
                  <a:pt x="6077" y="3158"/>
                  <a:pt x="6171" y="3140"/>
                </a:cubicBezTo>
                <a:close/>
                <a:moveTo>
                  <a:pt x="7411" y="3188"/>
                </a:moveTo>
                <a:cubicBezTo>
                  <a:pt x="7458" y="3301"/>
                  <a:pt x="7483" y="3402"/>
                  <a:pt x="7483" y="3485"/>
                </a:cubicBezTo>
                <a:lnTo>
                  <a:pt x="7483" y="3534"/>
                </a:lnTo>
                <a:cubicBezTo>
                  <a:pt x="7351" y="3599"/>
                  <a:pt x="7238" y="3652"/>
                  <a:pt x="7131" y="3707"/>
                </a:cubicBezTo>
                <a:lnTo>
                  <a:pt x="7131" y="3700"/>
                </a:lnTo>
                <a:cubicBezTo>
                  <a:pt x="7131" y="3592"/>
                  <a:pt x="7114" y="3474"/>
                  <a:pt x="7072" y="3336"/>
                </a:cubicBezTo>
                <a:cubicBezTo>
                  <a:pt x="7179" y="3289"/>
                  <a:pt x="7287" y="3242"/>
                  <a:pt x="7411" y="3188"/>
                </a:cubicBezTo>
                <a:close/>
                <a:moveTo>
                  <a:pt x="4384" y="3110"/>
                </a:moveTo>
                <a:cubicBezTo>
                  <a:pt x="4499" y="3146"/>
                  <a:pt x="4617" y="3171"/>
                  <a:pt x="4730" y="3193"/>
                </a:cubicBezTo>
                <a:cubicBezTo>
                  <a:pt x="4683" y="3378"/>
                  <a:pt x="4642" y="3551"/>
                  <a:pt x="4611" y="3712"/>
                </a:cubicBezTo>
                <a:cubicBezTo>
                  <a:pt x="4480" y="3688"/>
                  <a:pt x="4348" y="3652"/>
                  <a:pt x="4224" y="3611"/>
                </a:cubicBezTo>
                <a:cubicBezTo>
                  <a:pt x="4265" y="3456"/>
                  <a:pt x="4313" y="3289"/>
                  <a:pt x="4384" y="3110"/>
                </a:cubicBezTo>
                <a:close/>
                <a:moveTo>
                  <a:pt x="5850" y="3199"/>
                </a:moveTo>
                <a:lnTo>
                  <a:pt x="5850" y="3342"/>
                </a:lnTo>
                <a:cubicBezTo>
                  <a:pt x="5850" y="3462"/>
                  <a:pt x="5857" y="3581"/>
                  <a:pt x="5857" y="3700"/>
                </a:cubicBezTo>
                <a:cubicBezTo>
                  <a:pt x="5725" y="3724"/>
                  <a:pt x="5600" y="3742"/>
                  <a:pt x="5481" y="3754"/>
                </a:cubicBezTo>
                <a:lnTo>
                  <a:pt x="5487" y="3677"/>
                </a:lnTo>
                <a:cubicBezTo>
                  <a:pt x="5499" y="3528"/>
                  <a:pt x="5505" y="3378"/>
                  <a:pt x="5522" y="3229"/>
                </a:cubicBezTo>
                <a:cubicBezTo>
                  <a:pt x="5630" y="3223"/>
                  <a:pt x="5737" y="3212"/>
                  <a:pt x="5850" y="3199"/>
                </a:cubicBezTo>
                <a:close/>
                <a:moveTo>
                  <a:pt x="3372" y="3421"/>
                </a:moveTo>
                <a:cubicBezTo>
                  <a:pt x="3348" y="3504"/>
                  <a:pt x="3330" y="3587"/>
                  <a:pt x="3312" y="3671"/>
                </a:cubicBezTo>
                <a:cubicBezTo>
                  <a:pt x="3306" y="3700"/>
                  <a:pt x="3306" y="3724"/>
                  <a:pt x="3300" y="3754"/>
                </a:cubicBezTo>
                <a:cubicBezTo>
                  <a:pt x="3281" y="3752"/>
                  <a:pt x="3261" y="3752"/>
                  <a:pt x="3241" y="3752"/>
                </a:cubicBezTo>
                <a:cubicBezTo>
                  <a:pt x="3193" y="3752"/>
                  <a:pt x="3144" y="3756"/>
                  <a:pt x="3097" y="3760"/>
                </a:cubicBezTo>
                <a:cubicBezTo>
                  <a:pt x="3104" y="3730"/>
                  <a:pt x="3110" y="3707"/>
                  <a:pt x="3116" y="3682"/>
                </a:cubicBezTo>
                <a:cubicBezTo>
                  <a:pt x="3127" y="3599"/>
                  <a:pt x="3146" y="3515"/>
                  <a:pt x="3163" y="3426"/>
                </a:cubicBezTo>
                <a:cubicBezTo>
                  <a:pt x="3235" y="3421"/>
                  <a:pt x="3306" y="3421"/>
                  <a:pt x="3372" y="3421"/>
                </a:cubicBezTo>
                <a:close/>
                <a:moveTo>
                  <a:pt x="4766" y="3193"/>
                </a:moveTo>
                <a:cubicBezTo>
                  <a:pt x="4879" y="3218"/>
                  <a:pt x="4999" y="3229"/>
                  <a:pt x="5112" y="3235"/>
                </a:cubicBezTo>
                <a:cubicBezTo>
                  <a:pt x="5082" y="3408"/>
                  <a:pt x="5052" y="3587"/>
                  <a:pt x="5028" y="3765"/>
                </a:cubicBezTo>
                <a:cubicBezTo>
                  <a:pt x="4897" y="3760"/>
                  <a:pt x="4766" y="3742"/>
                  <a:pt x="4642" y="3718"/>
                </a:cubicBezTo>
                <a:cubicBezTo>
                  <a:pt x="4677" y="3557"/>
                  <a:pt x="4713" y="3385"/>
                  <a:pt x="4766" y="3193"/>
                </a:cubicBezTo>
                <a:close/>
                <a:moveTo>
                  <a:pt x="5148" y="3235"/>
                </a:moveTo>
                <a:cubicBezTo>
                  <a:pt x="5204" y="3238"/>
                  <a:pt x="5261" y="3240"/>
                  <a:pt x="5317" y="3240"/>
                </a:cubicBezTo>
                <a:cubicBezTo>
                  <a:pt x="5374" y="3240"/>
                  <a:pt x="5430" y="3238"/>
                  <a:pt x="5487" y="3235"/>
                </a:cubicBezTo>
                <a:lnTo>
                  <a:pt x="5487" y="3235"/>
                </a:lnTo>
                <a:cubicBezTo>
                  <a:pt x="5469" y="3378"/>
                  <a:pt x="5464" y="3528"/>
                  <a:pt x="5451" y="3671"/>
                </a:cubicBezTo>
                <a:lnTo>
                  <a:pt x="5445" y="3760"/>
                </a:lnTo>
                <a:cubicBezTo>
                  <a:pt x="5352" y="3764"/>
                  <a:pt x="5263" y="3768"/>
                  <a:pt x="5174" y="3768"/>
                </a:cubicBezTo>
                <a:cubicBezTo>
                  <a:pt x="5137" y="3768"/>
                  <a:pt x="5100" y="3767"/>
                  <a:pt x="5063" y="3765"/>
                </a:cubicBezTo>
                <a:cubicBezTo>
                  <a:pt x="5088" y="3587"/>
                  <a:pt x="5118" y="3408"/>
                  <a:pt x="5148" y="3235"/>
                </a:cubicBezTo>
                <a:close/>
                <a:moveTo>
                  <a:pt x="1346" y="3242"/>
                </a:moveTo>
                <a:lnTo>
                  <a:pt x="1353" y="3253"/>
                </a:lnTo>
                <a:cubicBezTo>
                  <a:pt x="1359" y="3361"/>
                  <a:pt x="1376" y="3479"/>
                  <a:pt x="1400" y="3605"/>
                </a:cubicBezTo>
                <a:lnTo>
                  <a:pt x="1406" y="3647"/>
                </a:lnTo>
                <a:cubicBezTo>
                  <a:pt x="1329" y="3682"/>
                  <a:pt x="1246" y="3730"/>
                  <a:pt x="1156" y="3771"/>
                </a:cubicBezTo>
                <a:lnTo>
                  <a:pt x="1144" y="3707"/>
                </a:lnTo>
                <a:cubicBezTo>
                  <a:pt x="1114" y="3592"/>
                  <a:pt x="1090" y="3485"/>
                  <a:pt x="1078" y="3391"/>
                </a:cubicBezTo>
                <a:lnTo>
                  <a:pt x="1073" y="3372"/>
                </a:lnTo>
                <a:cubicBezTo>
                  <a:pt x="1167" y="3325"/>
                  <a:pt x="1263" y="3283"/>
                  <a:pt x="1346" y="3242"/>
                </a:cubicBezTo>
                <a:close/>
                <a:moveTo>
                  <a:pt x="2264" y="3265"/>
                </a:moveTo>
                <a:cubicBezTo>
                  <a:pt x="2247" y="3421"/>
                  <a:pt x="2222" y="3551"/>
                  <a:pt x="2204" y="3677"/>
                </a:cubicBezTo>
                <a:cubicBezTo>
                  <a:pt x="2132" y="3712"/>
                  <a:pt x="2061" y="3748"/>
                  <a:pt x="1983" y="3784"/>
                </a:cubicBezTo>
                <a:cubicBezTo>
                  <a:pt x="1996" y="3652"/>
                  <a:pt x="1996" y="3509"/>
                  <a:pt x="1996" y="3391"/>
                </a:cubicBezTo>
                <a:cubicBezTo>
                  <a:pt x="2091" y="3342"/>
                  <a:pt x="2181" y="3301"/>
                  <a:pt x="2264" y="3265"/>
                </a:cubicBezTo>
                <a:close/>
                <a:moveTo>
                  <a:pt x="3408" y="3426"/>
                </a:moveTo>
                <a:cubicBezTo>
                  <a:pt x="3473" y="3426"/>
                  <a:pt x="3545" y="3432"/>
                  <a:pt x="3611" y="3444"/>
                </a:cubicBezTo>
                <a:cubicBezTo>
                  <a:pt x="3586" y="3534"/>
                  <a:pt x="3569" y="3622"/>
                  <a:pt x="3551" y="3712"/>
                </a:cubicBezTo>
                <a:cubicBezTo>
                  <a:pt x="3551" y="3735"/>
                  <a:pt x="3545" y="3760"/>
                  <a:pt x="3539" y="3784"/>
                </a:cubicBezTo>
                <a:cubicBezTo>
                  <a:pt x="3473" y="3765"/>
                  <a:pt x="3402" y="3760"/>
                  <a:pt x="3336" y="3754"/>
                </a:cubicBezTo>
                <a:cubicBezTo>
                  <a:pt x="3342" y="3730"/>
                  <a:pt x="3342" y="3707"/>
                  <a:pt x="3348" y="3677"/>
                </a:cubicBezTo>
                <a:cubicBezTo>
                  <a:pt x="3366" y="3592"/>
                  <a:pt x="3383" y="3509"/>
                  <a:pt x="3408" y="3426"/>
                </a:cubicBezTo>
                <a:close/>
                <a:moveTo>
                  <a:pt x="3127" y="3432"/>
                </a:moveTo>
                <a:lnTo>
                  <a:pt x="3127" y="3432"/>
                </a:lnTo>
                <a:cubicBezTo>
                  <a:pt x="3110" y="3515"/>
                  <a:pt x="3092" y="3592"/>
                  <a:pt x="3080" y="3677"/>
                </a:cubicBezTo>
                <a:cubicBezTo>
                  <a:pt x="3074" y="3700"/>
                  <a:pt x="3069" y="3730"/>
                  <a:pt x="3062" y="3760"/>
                </a:cubicBezTo>
                <a:cubicBezTo>
                  <a:pt x="2997" y="3765"/>
                  <a:pt x="2937" y="3778"/>
                  <a:pt x="2871" y="3790"/>
                </a:cubicBezTo>
                <a:cubicBezTo>
                  <a:pt x="2871" y="3771"/>
                  <a:pt x="2877" y="3754"/>
                  <a:pt x="2883" y="3730"/>
                </a:cubicBezTo>
                <a:cubicBezTo>
                  <a:pt x="2901" y="3641"/>
                  <a:pt x="2919" y="3551"/>
                  <a:pt x="2943" y="3456"/>
                </a:cubicBezTo>
                <a:cubicBezTo>
                  <a:pt x="3009" y="3444"/>
                  <a:pt x="3069" y="3438"/>
                  <a:pt x="3127" y="3432"/>
                </a:cubicBezTo>
                <a:close/>
                <a:moveTo>
                  <a:pt x="7876" y="3378"/>
                </a:moveTo>
                <a:lnTo>
                  <a:pt x="7876" y="3378"/>
                </a:lnTo>
                <a:cubicBezTo>
                  <a:pt x="7859" y="3474"/>
                  <a:pt x="7804" y="3575"/>
                  <a:pt x="7721" y="3682"/>
                </a:cubicBezTo>
                <a:lnTo>
                  <a:pt x="7566" y="3754"/>
                </a:lnTo>
                <a:cubicBezTo>
                  <a:pt x="7513" y="3771"/>
                  <a:pt x="7458" y="3795"/>
                  <a:pt x="7400" y="3820"/>
                </a:cubicBezTo>
                <a:cubicBezTo>
                  <a:pt x="7465" y="3730"/>
                  <a:pt x="7501" y="3641"/>
                  <a:pt x="7513" y="3557"/>
                </a:cubicBezTo>
                <a:cubicBezTo>
                  <a:pt x="7637" y="3498"/>
                  <a:pt x="7763" y="3438"/>
                  <a:pt x="7876" y="3378"/>
                </a:cubicBezTo>
                <a:close/>
                <a:moveTo>
                  <a:pt x="3646" y="3449"/>
                </a:moveTo>
                <a:cubicBezTo>
                  <a:pt x="3718" y="3468"/>
                  <a:pt x="3784" y="3485"/>
                  <a:pt x="3855" y="3509"/>
                </a:cubicBezTo>
                <a:cubicBezTo>
                  <a:pt x="3831" y="3605"/>
                  <a:pt x="3806" y="3707"/>
                  <a:pt x="3795" y="3801"/>
                </a:cubicBezTo>
                <a:cubicBezTo>
                  <a:pt x="3789" y="3820"/>
                  <a:pt x="3789" y="3837"/>
                  <a:pt x="3784" y="3850"/>
                </a:cubicBezTo>
                <a:cubicBezTo>
                  <a:pt x="3718" y="3825"/>
                  <a:pt x="3646" y="3801"/>
                  <a:pt x="3575" y="3790"/>
                </a:cubicBezTo>
                <a:cubicBezTo>
                  <a:pt x="3581" y="3765"/>
                  <a:pt x="3581" y="3742"/>
                  <a:pt x="3586" y="3718"/>
                </a:cubicBezTo>
                <a:cubicBezTo>
                  <a:pt x="3605" y="3628"/>
                  <a:pt x="3622" y="3545"/>
                  <a:pt x="3646" y="3449"/>
                </a:cubicBezTo>
                <a:close/>
                <a:moveTo>
                  <a:pt x="2907" y="3468"/>
                </a:moveTo>
                <a:cubicBezTo>
                  <a:pt x="2883" y="3551"/>
                  <a:pt x="2866" y="3641"/>
                  <a:pt x="2847" y="3724"/>
                </a:cubicBezTo>
                <a:cubicBezTo>
                  <a:pt x="2841" y="3748"/>
                  <a:pt x="2836" y="3778"/>
                  <a:pt x="2830" y="3801"/>
                </a:cubicBezTo>
                <a:cubicBezTo>
                  <a:pt x="2770" y="3814"/>
                  <a:pt x="2704" y="3831"/>
                  <a:pt x="2640" y="3855"/>
                </a:cubicBezTo>
                <a:cubicBezTo>
                  <a:pt x="2640" y="3837"/>
                  <a:pt x="2645" y="3820"/>
                  <a:pt x="2651" y="3801"/>
                </a:cubicBezTo>
                <a:cubicBezTo>
                  <a:pt x="2668" y="3712"/>
                  <a:pt x="2687" y="3617"/>
                  <a:pt x="2711" y="3515"/>
                </a:cubicBezTo>
                <a:cubicBezTo>
                  <a:pt x="2776" y="3498"/>
                  <a:pt x="2841" y="3479"/>
                  <a:pt x="2907" y="3468"/>
                </a:cubicBezTo>
                <a:close/>
                <a:moveTo>
                  <a:pt x="7042" y="3349"/>
                </a:moveTo>
                <a:cubicBezTo>
                  <a:pt x="7078" y="3485"/>
                  <a:pt x="7095" y="3599"/>
                  <a:pt x="7095" y="3700"/>
                </a:cubicBezTo>
                <a:cubicBezTo>
                  <a:pt x="7095" y="3707"/>
                  <a:pt x="7095" y="3712"/>
                  <a:pt x="7089" y="3718"/>
                </a:cubicBezTo>
                <a:cubicBezTo>
                  <a:pt x="6958" y="3784"/>
                  <a:pt x="6833" y="3831"/>
                  <a:pt x="6715" y="3878"/>
                </a:cubicBezTo>
                <a:cubicBezTo>
                  <a:pt x="6721" y="3778"/>
                  <a:pt x="6690" y="3641"/>
                  <a:pt x="6655" y="3504"/>
                </a:cubicBezTo>
                <a:cubicBezTo>
                  <a:pt x="6779" y="3456"/>
                  <a:pt x="6905" y="3408"/>
                  <a:pt x="7042" y="3349"/>
                </a:cubicBezTo>
                <a:close/>
                <a:moveTo>
                  <a:pt x="1043" y="3385"/>
                </a:moveTo>
                <a:lnTo>
                  <a:pt x="1043" y="3396"/>
                </a:lnTo>
                <a:cubicBezTo>
                  <a:pt x="1054" y="3492"/>
                  <a:pt x="1084" y="3599"/>
                  <a:pt x="1108" y="3712"/>
                </a:cubicBezTo>
                <a:lnTo>
                  <a:pt x="1108" y="3718"/>
                </a:lnTo>
                <a:cubicBezTo>
                  <a:pt x="1114" y="3742"/>
                  <a:pt x="1120" y="3765"/>
                  <a:pt x="1126" y="3790"/>
                </a:cubicBezTo>
                <a:cubicBezTo>
                  <a:pt x="1078" y="3807"/>
                  <a:pt x="1037" y="3831"/>
                  <a:pt x="988" y="3850"/>
                </a:cubicBezTo>
                <a:cubicBezTo>
                  <a:pt x="953" y="3867"/>
                  <a:pt x="917" y="3885"/>
                  <a:pt x="875" y="3903"/>
                </a:cubicBezTo>
                <a:cubicBezTo>
                  <a:pt x="870" y="3873"/>
                  <a:pt x="858" y="3837"/>
                  <a:pt x="845" y="3807"/>
                </a:cubicBezTo>
                <a:cubicBezTo>
                  <a:pt x="817" y="3707"/>
                  <a:pt x="792" y="3611"/>
                  <a:pt x="774" y="3528"/>
                </a:cubicBezTo>
                <a:lnTo>
                  <a:pt x="768" y="3509"/>
                </a:lnTo>
                <a:cubicBezTo>
                  <a:pt x="817" y="3485"/>
                  <a:pt x="870" y="3468"/>
                  <a:pt x="917" y="3444"/>
                </a:cubicBezTo>
                <a:cubicBezTo>
                  <a:pt x="960" y="3426"/>
                  <a:pt x="1001" y="3408"/>
                  <a:pt x="1043" y="3385"/>
                </a:cubicBezTo>
                <a:close/>
                <a:moveTo>
                  <a:pt x="1961" y="3408"/>
                </a:moveTo>
                <a:cubicBezTo>
                  <a:pt x="1961" y="3528"/>
                  <a:pt x="1961" y="3671"/>
                  <a:pt x="1948" y="3807"/>
                </a:cubicBezTo>
                <a:cubicBezTo>
                  <a:pt x="1889" y="3837"/>
                  <a:pt x="1818" y="3873"/>
                  <a:pt x="1733" y="3921"/>
                </a:cubicBezTo>
                <a:cubicBezTo>
                  <a:pt x="1733" y="3790"/>
                  <a:pt x="1727" y="3652"/>
                  <a:pt x="1716" y="3528"/>
                </a:cubicBezTo>
                <a:cubicBezTo>
                  <a:pt x="1810" y="3479"/>
                  <a:pt x="1889" y="3438"/>
                  <a:pt x="1961" y="3408"/>
                </a:cubicBezTo>
                <a:close/>
                <a:moveTo>
                  <a:pt x="2668" y="3528"/>
                </a:moveTo>
                <a:lnTo>
                  <a:pt x="2668" y="3528"/>
                </a:lnTo>
                <a:cubicBezTo>
                  <a:pt x="2651" y="3622"/>
                  <a:pt x="2633" y="3712"/>
                  <a:pt x="2615" y="3795"/>
                </a:cubicBezTo>
                <a:cubicBezTo>
                  <a:pt x="2610" y="3820"/>
                  <a:pt x="2604" y="3843"/>
                  <a:pt x="2597" y="3867"/>
                </a:cubicBezTo>
                <a:cubicBezTo>
                  <a:pt x="2532" y="3891"/>
                  <a:pt x="2472" y="3914"/>
                  <a:pt x="2407" y="3944"/>
                </a:cubicBezTo>
                <a:cubicBezTo>
                  <a:pt x="2407" y="3927"/>
                  <a:pt x="2412" y="3914"/>
                  <a:pt x="2412" y="3903"/>
                </a:cubicBezTo>
                <a:cubicBezTo>
                  <a:pt x="2437" y="3801"/>
                  <a:pt x="2454" y="3700"/>
                  <a:pt x="2472" y="3599"/>
                </a:cubicBezTo>
                <a:cubicBezTo>
                  <a:pt x="2544" y="3575"/>
                  <a:pt x="2610" y="3551"/>
                  <a:pt x="2668" y="3528"/>
                </a:cubicBezTo>
                <a:close/>
                <a:moveTo>
                  <a:pt x="7477" y="3581"/>
                </a:moveTo>
                <a:lnTo>
                  <a:pt x="7477" y="3581"/>
                </a:lnTo>
                <a:cubicBezTo>
                  <a:pt x="7453" y="3664"/>
                  <a:pt x="7411" y="3754"/>
                  <a:pt x="7340" y="3850"/>
                </a:cubicBezTo>
                <a:cubicBezTo>
                  <a:pt x="7215" y="3903"/>
                  <a:pt x="7114" y="3944"/>
                  <a:pt x="7024" y="3980"/>
                </a:cubicBezTo>
                <a:cubicBezTo>
                  <a:pt x="7084" y="3897"/>
                  <a:pt x="7114" y="3820"/>
                  <a:pt x="7125" y="3742"/>
                </a:cubicBezTo>
                <a:cubicBezTo>
                  <a:pt x="7232" y="3694"/>
                  <a:pt x="7345" y="3641"/>
                  <a:pt x="7477" y="3581"/>
                </a:cubicBezTo>
                <a:close/>
                <a:moveTo>
                  <a:pt x="3891" y="3515"/>
                </a:moveTo>
                <a:cubicBezTo>
                  <a:pt x="3927" y="3534"/>
                  <a:pt x="3968" y="3551"/>
                  <a:pt x="4010" y="3564"/>
                </a:cubicBezTo>
                <a:cubicBezTo>
                  <a:pt x="4070" y="3592"/>
                  <a:pt x="4128" y="3611"/>
                  <a:pt x="4183" y="3635"/>
                </a:cubicBezTo>
                <a:cubicBezTo>
                  <a:pt x="4158" y="3754"/>
                  <a:pt x="4134" y="3867"/>
                  <a:pt x="4122" y="3980"/>
                </a:cubicBezTo>
                <a:lnTo>
                  <a:pt x="4122" y="3998"/>
                </a:lnTo>
                <a:cubicBezTo>
                  <a:pt x="4062" y="3974"/>
                  <a:pt x="3998" y="3944"/>
                  <a:pt x="3938" y="3914"/>
                </a:cubicBezTo>
                <a:cubicBezTo>
                  <a:pt x="3897" y="3897"/>
                  <a:pt x="3861" y="3878"/>
                  <a:pt x="3819" y="3861"/>
                </a:cubicBezTo>
                <a:cubicBezTo>
                  <a:pt x="3825" y="3843"/>
                  <a:pt x="3825" y="3825"/>
                  <a:pt x="3831" y="3807"/>
                </a:cubicBezTo>
                <a:cubicBezTo>
                  <a:pt x="3842" y="3712"/>
                  <a:pt x="3861" y="3617"/>
                  <a:pt x="3891" y="3515"/>
                </a:cubicBezTo>
                <a:close/>
                <a:moveTo>
                  <a:pt x="732" y="3528"/>
                </a:moveTo>
                <a:lnTo>
                  <a:pt x="738" y="3534"/>
                </a:lnTo>
                <a:cubicBezTo>
                  <a:pt x="757" y="3617"/>
                  <a:pt x="787" y="3712"/>
                  <a:pt x="817" y="3814"/>
                </a:cubicBezTo>
                <a:lnTo>
                  <a:pt x="817" y="3820"/>
                </a:lnTo>
                <a:cubicBezTo>
                  <a:pt x="828" y="3850"/>
                  <a:pt x="834" y="3885"/>
                  <a:pt x="845" y="3921"/>
                </a:cubicBezTo>
                <a:cubicBezTo>
                  <a:pt x="757" y="3957"/>
                  <a:pt x="674" y="3993"/>
                  <a:pt x="595" y="4021"/>
                </a:cubicBezTo>
                <a:cubicBezTo>
                  <a:pt x="578" y="3986"/>
                  <a:pt x="566" y="3944"/>
                  <a:pt x="554" y="3903"/>
                </a:cubicBezTo>
                <a:cubicBezTo>
                  <a:pt x="524" y="3825"/>
                  <a:pt x="501" y="3754"/>
                  <a:pt x="476" y="3682"/>
                </a:cubicBezTo>
                <a:lnTo>
                  <a:pt x="465" y="3641"/>
                </a:lnTo>
                <a:cubicBezTo>
                  <a:pt x="548" y="3605"/>
                  <a:pt x="638" y="3569"/>
                  <a:pt x="732" y="3528"/>
                </a:cubicBezTo>
                <a:close/>
                <a:moveTo>
                  <a:pt x="6619" y="3515"/>
                </a:moveTo>
                <a:cubicBezTo>
                  <a:pt x="6655" y="3647"/>
                  <a:pt x="6685" y="3784"/>
                  <a:pt x="6679" y="3885"/>
                </a:cubicBezTo>
                <a:lnTo>
                  <a:pt x="6679" y="3897"/>
                </a:lnTo>
                <a:cubicBezTo>
                  <a:pt x="6542" y="3944"/>
                  <a:pt x="6416" y="3993"/>
                  <a:pt x="6292" y="4028"/>
                </a:cubicBezTo>
                <a:cubicBezTo>
                  <a:pt x="6303" y="3914"/>
                  <a:pt x="6286" y="3778"/>
                  <a:pt x="6262" y="3635"/>
                </a:cubicBezTo>
                <a:cubicBezTo>
                  <a:pt x="6374" y="3599"/>
                  <a:pt x="6500" y="3564"/>
                  <a:pt x="6619" y="3515"/>
                </a:cubicBezTo>
                <a:close/>
                <a:moveTo>
                  <a:pt x="1686" y="3545"/>
                </a:moveTo>
                <a:cubicBezTo>
                  <a:pt x="1692" y="3671"/>
                  <a:pt x="1703" y="3807"/>
                  <a:pt x="1697" y="3938"/>
                </a:cubicBezTo>
                <a:lnTo>
                  <a:pt x="1609" y="3986"/>
                </a:lnTo>
                <a:cubicBezTo>
                  <a:pt x="1573" y="4010"/>
                  <a:pt x="1532" y="4034"/>
                  <a:pt x="1489" y="4051"/>
                </a:cubicBezTo>
                <a:cubicBezTo>
                  <a:pt x="1483" y="3927"/>
                  <a:pt x="1466" y="3790"/>
                  <a:pt x="1442" y="3664"/>
                </a:cubicBezTo>
                <a:lnTo>
                  <a:pt x="1549" y="3611"/>
                </a:lnTo>
                <a:cubicBezTo>
                  <a:pt x="1596" y="3587"/>
                  <a:pt x="1639" y="3569"/>
                  <a:pt x="1686" y="3545"/>
                </a:cubicBezTo>
                <a:close/>
                <a:moveTo>
                  <a:pt x="2437" y="3617"/>
                </a:moveTo>
                <a:lnTo>
                  <a:pt x="2437" y="3617"/>
                </a:lnTo>
                <a:cubicBezTo>
                  <a:pt x="2418" y="3707"/>
                  <a:pt x="2401" y="3801"/>
                  <a:pt x="2377" y="3891"/>
                </a:cubicBezTo>
                <a:cubicBezTo>
                  <a:pt x="2377" y="3914"/>
                  <a:pt x="2371" y="3938"/>
                  <a:pt x="2365" y="3963"/>
                </a:cubicBezTo>
                <a:cubicBezTo>
                  <a:pt x="2299" y="3986"/>
                  <a:pt x="2239" y="4021"/>
                  <a:pt x="2168" y="4051"/>
                </a:cubicBezTo>
                <a:cubicBezTo>
                  <a:pt x="2175" y="4040"/>
                  <a:pt x="2175" y="4028"/>
                  <a:pt x="2181" y="4016"/>
                </a:cubicBezTo>
                <a:cubicBezTo>
                  <a:pt x="2198" y="3914"/>
                  <a:pt x="2216" y="3814"/>
                  <a:pt x="2234" y="3700"/>
                </a:cubicBezTo>
                <a:cubicBezTo>
                  <a:pt x="2305" y="3671"/>
                  <a:pt x="2371" y="3641"/>
                  <a:pt x="2437" y="3617"/>
                </a:cubicBezTo>
                <a:close/>
                <a:moveTo>
                  <a:pt x="435" y="3652"/>
                </a:moveTo>
                <a:lnTo>
                  <a:pt x="446" y="3694"/>
                </a:lnTo>
                <a:cubicBezTo>
                  <a:pt x="465" y="3760"/>
                  <a:pt x="488" y="3837"/>
                  <a:pt x="518" y="3914"/>
                </a:cubicBezTo>
                <a:cubicBezTo>
                  <a:pt x="531" y="3957"/>
                  <a:pt x="548" y="3998"/>
                  <a:pt x="559" y="4040"/>
                </a:cubicBezTo>
                <a:cubicBezTo>
                  <a:pt x="482" y="4070"/>
                  <a:pt x="399" y="4100"/>
                  <a:pt x="322" y="4123"/>
                </a:cubicBezTo>
                <a:cubicBezTo>
                  <a:pt x="292" y="4057"/>
                  <a:pt x="268" y="3993"/>
                  <a:pt x="238" y="3927"/>
                </a:cubicBezTo>
                <a:cubicBezTo>
                  <a:pt x="215" y="3867"/>
                  <a:pt x="190" y="3807"/>
                  <a:pt x="166" y="3754"/>
                </a:cubicBezTo>
                <a:cubicBezTo>
                  <a:pt x="256" y="3724"/>
                  <a:pt x="339" y="3694"/>
                  <a:pt x="435" y="3652"/>
                </a:cubicBezTo>
                <a:close/>
                <a:moveTo>
                  <a:pt x="4218" y="3647"/>
                </a:moveTo>
                <a:cubicBezTo>
                  <a:pt x="4343" y="3688"/>
                  <a:pt x="4474" y="3724"/>
                  <a:pt x="4606" y="3748"/>
                </a:cubicBezTo>
                <a:cubicBezTo>
                  <a:pt x="4581" y="3878"/>
                  <a:pt x="4563" y="4010"/>
                  <a:pt x="4551" y="4136"/>
                </a:cubicBezTo>
                <a:cubicBezTo>
                  <a:pt x="4420" y="4100"/>
                  <a:pt x="4290" y="4064"/>
                  <a:pt x="4158" y="4010"/>
                </a:cubicBezTo>
                <a:lnTo>
                  <a:pt x="4158" y="3986"/>
                </a:lnTo>
                <a:cubicBezTo>
                  <a:pt x="4170" y="3878"/>
                  <a:pt x="4194" y="3760"/>
                  <a:pt x="4218" y="3647"/>
                </a:cubicBezTo>
                <a:close/>
                <a:moveTo>
                  <a:pt x="3231" y="3787"/>
                </a:moveTo>
                <a:cubicBezTo>
                  <a:pt x="3250" y="3787"/>
                  <a:pt x="3270" y="3788"/>
                  <a:pt x="3289" y="3790"/>
                </a:cubicBezTo>
                <a:cubicBezTo>
                  <a:pt x="3259" y="3908"/>
                  <a:pt x="3229" y="4021"/>
                  <a:pt x="3187" y="4129"/>
                </a:cubicBezTo>
                <a:cubicBezTo>
                  <a:pt x="3110" y="4129"/>
                  <a:pt x="3033" y="4129"/>
                  <a:pt x="2954" y="4141"/>
                </a:cubicBezTo>
                <a:cubicBezTo>
                  <a:pt x="3020" y="4021"/>
                  <a:pt x="3062" y="3908"/>
                  <a:pt x="3092" y="3795"/>
                </a:cubicBezTo>
                <a:cubicBezTo>
                  <a:pt x="3138" y="3791"/>
                  <a:pt x="3185" y="3787"/>
                  <a:pt x="3231" y="3787"/>
                </a:cubicBezTo>
                <a:close/>
                <a:moveTo>
                  <a:pt x="3325" y="3790"/>
                </a:moveTo>
                <a:cubicBezTo>
                  <a:pt x="3396" y="3795"/>
                  <a:pt x="3462" y="3801"/>
                  <a:pt x="3533" y="3814"/>
                </a:cubicBezTo>
                <a:cubicBezTo>
                  <a:pt x="3509" y="3933"/>
                  <a:pt x="3479" y="4040"/>
                  <a:pt x="3443" y="4141"/>
                </a:cubicBezTo>
                <a:cubicBezTo>
                  <a:pt x="3372" y="4136"/>
                  <a:pt x="3300" y="4129"/>
                  <a:pt x="3223" y="4129"/>
                </a:cubicBezTo>
                <a:cubicBezTo>
                  <a:pt x="3265" y="4021"/>
                  <a:pt x="3300" y="3908"/>
                  <a:pt x="3325" y="3790"/>
                </a:cubicBezTo>
                <a:close/>
                <a:moveTo>
                  <a:pt x="6226" y="3647"/>
                </a:moveTo>
                <a:cubicBezTo>
                  <a:pt x="6250" y="3790"/>
                  <a:pt x="6267" y="3921"/>
                  <a:pt x="6256" y="4034"/>
                </a:cubicBezTo>
                <a:lnTo>
                  <a:pt x="6256" y="4040"/>
                </a:lnTo>
                <a:cubicBezTo>
                  <a:pt x="6124" y="4081"/>
                  <a:pt x="5993" y="4111"/>
                  <a:pt x="5868" y="4141"/>
                </a:cubicBezTo>
                <a:cubicBezTo>
                  <a:pt x="5880" y="4016"/>
                  <a:pt x="5885" y="3885"/>
                  <a:pt x="5885" y="3730"/>
                </a:cubicBezTo>
                <a:cubicBezTo>
                  <a:pt x="6000" y="3707"/>
                  <a:pt x="6113" y="3677"/>
                  <a:pt x="6226" y="3647"/>
                </a:cubicBezTo>
                <a:close/>
                <a:moveTo>
                  <a:pt x="7084" y="3760"/>
                </a:moveTo>
                <a:cubicBezTo>
                  <a:pt x="7072" y="3837"/>
                  <a:pt x="7029" y="3921"/>
                  <a:pt x="6958" y="4010"/>
                </a:cubicBezTo>
                <a:cubicBezTo>
                  <a:pt x="6839" y="4057"/>
                  <a:pt x="6726" y="4100"/>
                  <a:pt x="6619" y="4141"/>
                </a:cubicBezTo>
                <a:cubicBezTo>
                  <a:pt x="6666" y="4064"/>
                  <a:pt x="6696" y="3993"/>
                  <a:pt x="6708" y="3921"/>
                </a:cubicBezTo>
                <a:cubicBezTo>
                  <a:pt x="6828" y="3873"/>
                  <a:pt x="6952" y="3820"/>
                  <a:pt x="7084" y="3760"/>
                </a:cubicBezTo>
                <a:close/>
                <a:moveTo>
                  <a:pt x="2198" y="3718"/>
                </a:moveTo>
                <a:lnTo>
                  <a:pt x="2198" y="3718"/>
                </a:lnTo>
                <a:cubicBezTo>
                  <a:pt x="2181" y="3825"/>
                  <a:pt x="2162" y="3921"/>
                  <a:pt x="2145" y="4010"/>
                </a:cubicBezTo>
                <a:cubicBezTo>
                  <a:pt x="2139" y="4034"/>
                  <a:pt x="2132" y="4051"/>
                  <a:pt x="2126" y="4076"/>
                </a:cubicBezTo>
                <a:cubicBezTo>
                  <a:pt x="2068" y="4106"/>
                  <a:pt x="2002" y="4141"/>
                  <a:pt x="1931" y="4177"/>
                </a:cubicBezTo>
                <a:cubicBezTo>
                  <a:pt x="1936" y="4171"/>
                  <a:pt x="1936" y="4159"/>
                  <a:pt x="1942" y="4147"/>
                </a:cubicBezTo>
                <a:cubicBezTo>
                  <a:pt x="1961" y="4051"/>
                  <a:pt x="1972" y="3944"/>
                  <a:pt x="1983" y="3825"/>
                </a:cubicBezTo>
                <a:cubicBezTo>
                  <a:pt x="2061" y="3790"/>
                  <a:pt x="2132" y="3754"/>
                  <a:pt x="2198" y="3718"/>
                </a:cubicBezTo>
                <a:close/>
                <a:moveTo>
                  <a:pt x="3050" y="3795"/>
                </a:moveTo>
                <a:lnTo>
                  <a:pt x="3050" y="3795"/>
                </a:lnTo>
                <a:cubicBezTo>
                  <a:pt x="3020" y="3908"/>
                  <a:pt x="2979" y="4028"/>
                  <a:pt x="2913" y="4147"/>
                </a:cubicBezTo>
                <a:cubicBezTo>
                  <a:pt x="2841" y="4153"/>
                  <a:pt x="2776" y="4164"/>
                  <a:pt x="2704" y="4183"/>
                </a:cubicBezTo>
                <a:cubicBezTo>
                  <a:pt x="2776" y="4064"/>
                  <a:pt x="2824" y="3950"/>
                  <a:pt x="2860" y="3831"/>
                </a:cubicBezTo>
                <a:cubicBezTo>
                  <a:pt x="2926" y="3814"/>
                  <a:pt x="2990" y="3807"/>
                  <a:pt x="3050" y="3795"/>
                </a:cubicBezTo>
                <a:close/>
                <a:moveTo>
                  <a:pt x="1411" y="3682"/>
                </a:moveTo>
                <a:cubicBezTo>
                  <a:pt x="1430" y="3807"/>
                  <a:pt x="1447" y="3944"/>
                  <a:pt x="1460" y="4070"/>
                </a:cubicBezTo>
                <a:cubicBezTo>
                  <a:pt x="1370" y="4117"/>
                  <a:pt x="1299" y="4159"/>
                  <a:pt x="1233" y="4189"/>
                </a:cubicBezTo>
                <a:cubicBezTo>
                  <a:pt x="1221" y="4064"/>
                  <a:pt x="1197" y="3933"/>
                  <a:pt x="1167" y="3807"/>
                </a:cubicBezTo>
                <a:cubicBezTo>
                  <a:pt x="1257" y="3765"/>
                  <a:pt x="1340" y="3718"/>
                  <a:pt x="1411" y="3682"/>
                </a:cubicBezTo>
                <a:close/>
                <a:moveTo>
                  <a:pt x="3569" y="3825"/>
                </a:moveTo>
                <a:cubicBezTo>
                  <a:pt x="3641" y="3837"/>
                  <a:pt x="3705" y="3861"/>
                  <a:pt x="3776" y="3885"/>
                </a:cubicBezTo>
                <a:cubicBezTo>
                  <a:pt x="3759" y="3980"/>
                  <a:pt x="3729" y="4081"/>
                  <a:pt x="3688" y="4189"/>
                </a:cubicBezTo>
                <a:cubicBezTo>
                  <a:pt x="3622" y="4171"/>
                  <a:pt x="3551" y="4159"/>
                  <a:pt x="3479" y="4147"/>
                </a:cubicBezTo>
                <a:cubicBezTo>
                  <a:pt x="3515" y="4046"/>
                  <a:pt x="3545" y="3938"/>
                  <a:pt x="3569" y="3825"/>
                </a:cubicBezTo>
                <a:close/>
                <a:moveTo>
                  <a:pt x="4634" y="3754"/>
                </a:moveTo>
                <a:cubicBezTo>
                  <a:pt x="4766" y="3778"/>
                  <a:pt x="4892" y="3795"/>
                  <a:pt x="5022" y="3801"/>
                </a:cubicBezTo>
                <a:cubicBezTo>
                  <a:pt x="5005" y="3933"/>
                  <a:pt x="4986" y="4064"/>
                  <a:pt x="4975" y="4200"/>
                </a:cubicBezTo>
                <a:cubicBezTo>
                  <a:pt x="4843" y="4189"/>
                  <a:pt x="4713" y="4171"/>
                  <a:pt x="4587" y="4141"/>
                </a:cubicBezTo>
                <a:cubicBezTo>
                  <a:pt x="4593" y="4016"/>
                  <a:pt x="4611" y="3885"/>
                  <a:pt x="4634" y="3754"/>
                </a:cubicBezTo>
                <a:close/>
                <a:moveTo>
                  <a:pt x="5850" y="3735"/>
                </a:moveTo>
                <a:cubicBezTo>
                  <a:pt x="5850" y="3891"/>
                  <a:pt x="5844" y="4021"/>
                  <a:pt x="5833" y="4147"/>
                </a:cubicBezTo>
                <a:cubicBezTo>
                  <a:pt x="5695" y="4171"/>
                  <a:pt x="5564" y="4189"/>
                  <a:pt x="5439" y="4200"/>
                </a:cubicBezTo>
                <a:cubicBezTo>
                  <a:pt x="5457" y="4057"/>
                  <a:pt x="5464" y="3921"/>
                  <a:pt x="5475" y="3790"/>
                </a:cubicBezTo>
                <a:cubicBezTo>
                  <a:pt x="5600" y="3778"/>
                  <a:pt x="5725" y="3760"/>
                  <a:pt x="5850" y="3735"/>
                </a:cubicBezTo>
                <a:close/>
                <a:moveTo>
                  <a:pt x="5439" y="3795"/>
                </a:moveTo>
                <a:lnTo>
                  <a:pt x="5439" y="3795"/>
                </a:lnTo>
                <a:cubicBezTo>
                  <a:pt x="5428" y="3921"/>
                  <a:pt x="5415" y="4064"/>
                  <a:pt x="5404" y="4200"/>
                </a:cubicBezTo>
                <a:cubicBezTo>
                  <a:pt x="5338" y="4206"/>
                  <a:pt x="5272" y="4210"/>
                  <a:pt x="5207" y="4210"/>
                </a:cubicBezTo>
                <a:cubicBezTo>
                  <a:pt x="5142" y="4210"/>
                  <a:pt x="5076" y="4206"/>
                  <a:pt x="5010" y="4200"/>
                </a:cubicBezTo>
                <a:cubicBezTo>
                  <a:pt x="5022" y="4070"/>
                  <a:pt x="5040" y="3933"/>
                  <a:pt x="5058" y="3801"/>
                </a:cubicBezTo>
                <a:cubicBezTo>
                  <a:pt x="5094" y="3803"/>
                  <a:pt x="5131" y="3803"/>
                  <a:pt x="5168" y="3803"/>
                </a:cubicBezTo>
                <a:cubicBezTo>
                  <a:pt x="5257" y="3803"/>
                  <a:pt x="5346" y="3799"/>
                  <a:pt x="5439" y="3795"/>
                </a:cubicBezTo>
                <a:close/>
                <a:moveTo>
                  <a:pt x="2818" y="3837"/>
                </a:moveTo>
                <a:lnTo>
                  <a:pt x="2818" y="3837"/>
                </a:lnTo>
                <a:cubicBezTo>
                  <a:pt x="2783" y="3957"/>
                  <a:pt x="2728" y="4070"/>
                  <a:pt x="2651" y="4194"/>
                </a:cubicBezTo>
                <a:cubicBezTo>
                  <a:pt x="2591" y="4207"/>
                  <a:pt x="2525" y="4224"/>
                  <a:pt x="2461" y="4243"/>
                </a:cubicBezTo>
                <a:cubicBezTo>
                  <a:pt x="2538" y="4129"/>
                  <a:pt x="2591" y="4016"/>
                  <a:pt x="2627" y="3897"/>
                </a:cubicBezTo>
                <a:cubicBezTo>
                  <a:pt x="2693" y="3873"/>
                  <a:pt x="2758" y="3855"/>
                  <a:pt x="2818" y="3837"/>
                </a:cubicBezTo>
                <a:close/>
                <a:moveTo>
                  <a:pt x="6672" y="3938"/>
                </a:moveTo>
                <a:cubicBezTo>
                  <a:pt x="6655" y="4010"/>
                  <a:pt x="6619" y="4081"/>
                  <a:pt x="6559" y="4164"/>
                </a:cubicBezTo>
                <a:cubicBezTo>
                  <a:pt x="6435" y="4207"/>
                  <a:pt x="6322" y="4249"/>
                  <a:pt x="6207" y="4279"/>
                </a:cubicBezTo>
                <a:cubicBezTo>
                  <a:pt x="6250" y="4207"/>
                  <a:pt x="6279" y="4141"/>
                  <a:pt x="6286" y="4070"/>
                </a:cubicBezTo>
                <a:cubicBezTo>
                  <a:pt x="6410" y="4034"/>
                  <a:pt x="6536" y="3986"/>
                  <a:pt x="6672" y="3938"/>
                </a:cubicBezTo>
                <a:close/>
                <a:moveTo>
                  <a:pt x="7930" y="3635"/>
                </a:moveTo>
                <a:lnTo>
                  <a:pt x="7930" y="3635"/>
                </a:lnTo>
                <a:cubicBezTo>
                  <a:pt x="7716" y="3855"/>
                  <a:pt x="7471" y="4064"/>
                  <a:pt x="7274" y="4236"/>
                </a:cubicBezTo>
                <a:cubicBezTo>
                  <a:pt x="7221" y="4254"/>
                  <a:pt x="7161" y="4271"/>
                  <a:pt x="7095" y="4296"/>
                </a:cubicBezTo>
                <a:cubicBezTo>
                  <a:pt x="7315" y="4129"/>
                  <a:pt x="7578" y="3927"/>
                  <a:pt x="7744" y="3712"/>
                </a:cubicBezTo>
                <a:cubicBezTo>
                  <a:pt x="7804" y="3688"/>
                  <a:pt x="7864" y="3658"/>
                  <a:pt x="7930" y="3635"/>
                </a:cubicBezTo>
                <a:close/>
                <a:moveTo>
                  <a:pt x="3812" y="3897"/>
                </a:moveTo>
                <a:cubicBezTo>
                  <a:pt x="3848" y="3914"/>
                  <a:pt x="3884" y="3933"/>
                  <a:pt x="3927" y="3950"/>
                </a:cubicBezTo>
                <a:cubicBezTo>
                  <a:pt x="3985" y="3980"/>
                  <a:pt x="4051" y="4010"/>
                  <a:pt x="4117" y="4034"/>
                </a:cubicBezTo>
                <a:cubicBezTo>
                  <a:pt x="4105" y="4123"/>
                  <a:pt x="4081" y="4213"/>
                  <a:pt x="4045" y="4307"/>
                </a:cubicBezTo>
                <a:cubicBezTo>
                  <a:pt x="3998" y="4290"/>
                  <a:pt x="3949" y="4271"/>
                  <a:pt x="3897" y="4254"/>
                </a:cubicBezTo>
                <a:cubicBezTo>
                  <a:pt x="3842" y="4230"/>
                  <a:pt x="3784" y="4213"/>
                  <a:pt x="3724" y="4200"/>
                </a:cubicBezTo>
                <a:cubicBezTo>
                  <a:pt x="3765" y="4093"/>
                  <a:pt x="3789" y="3993"/>
                  <a:pt x="3812" y="3897"/>
                </a:cubicBezTo>
                <a:close/>
                <a:moveTo>
                  <a:pt x="1131" y="3825"/>
                </a:moveTo>
                <a:cubicBezTo>
                  <a:pt x="1161" y="3950"/>
                  <a:pt x="1191" y="4081"/>
                  <a:pt x="1203" y="4207"/>
                </a:cubicBezTo>
                <a:cubicBezTo>
                  <a:pt x="1156" y="4230"/>
                  <a:pt x="1108" y="4254"/>
                  <a:pt x="1067" y="4279"/>
                </a:cubicBezTo>
                <a:cubicBezTo>
                  <a:pt x="1037" y="4290"/>
                  <a:pt x="1007" y="4302"/>
                  <a:pt x="977" y="4314"/>
                </a:cubicBezTo>
                <a:cubicBezTo>
                  <a:pt x="960" y="4189"/>
                  <a:pt x="924" y="4051"/>
                  <a:pt x="888" y="3938"/>
                </a:cubicBezTo>
                <a:cubicBezTo>
                  <a:pt x="930" y="3921"/>
                  <a:pt x="965" y="3903"/>
                  <a:pt x="1007" y="3885"/>
                </a:cubicBezTo>
                <a:cubicBezTo>
                  <a:pt x="1048" y="3861"/>
                  <a:pt x="1090" y="3843"/>
                  <a:pt x="1131" y="3825"/>
                </a:cubicBezTo>
                <a:close/>
                <a:moveTo>
                  <a:pt x="1948" y="3850"/>
                </a:moveTo>
                <a:lnTo>
                  <a:pt x="1948" y="3850"/>
                </a:lnTo>
                <a:cubicBezTo>
                  <a:pt x="1936" y="3957"/>
                  <a:pt x="1925" y="4051"/>
                  <a:pt x="1906" y="4141"/>
                </a:cubicBezTo>
                <a:cubicBezTo>
                  <a:pt x="1901" y="4159"/>
                  <a:pt x="1895" y="4183"/>
                  <a:pt x="1889" y="4200"/>
                </a:cubicBezTo>
                <a:cubicBezTo>
                  <a:pt x="1823" y="4243"/>
                  <a:pt x="1758" y="4279"/>
                  <a:pt x="1692" y="4314"/>
                </a:cubicBezTo>
                <a:cubicBezTo>
                  <a:pt x="1692" y="4302"/>
                  <a:pt x="1697" y="4296"/>
                  <a:pt x="1697" y="4284"/>
                </a:cubicBezTo>
                <a:cubicBezTo>
                  <a:pt x="1722" y="4189"/>
                  <a:pt x="1733" y="4081"/>
                  <a:pt x="1733" y="3963"/>
                </a:cubicBezTo>
                <a:cubicBezTo>
                  <a:pt x="1793" y="3927"/>
                  <a:pt x="1870" y="3891"/>
                  <a:pt x="1948" y="3850"/>
                </a:cubicBezTo>
                <a:close/>
                <a:moveTo>
                  <a:pt x="2585" y="3908"/>
                </a:moveTo>
                <a:lnTo>
                  <a:pt x="2585" y="3908"/>
                </a:lnTo>
                <a:cubicBezTo>
                  <a:pt x="2544" y="4034"/>
                  <a:pt x="2484" y="4147"/>
                  <a:pt x="2407" y="4260"/>
                </a:cubicBezTo>
                <a:cubicBezTo>
                  <a:pt x="2347" y="4279"/>
                  <a:pt x="2288" y="4302"/>
                  <a:pt x="2222" y="4326"/>
                </a:cubicBezTo>
                <a:cubicBezTo>
                  <a:pt x="2299" y="4219"/>
                  <a:pt x="2359" y="4106"/>
                  <a:pt x="2395" y="3986"/>
                </a:cubicBezTo>
                <a:cubicBezTo>
                  <a:pt x="2461" y="3957"/>
                  <a:pt x="2520" y="3933"/>
                  <a:pt x="2585" y="3908"/>
                </a:cubicBezTo>
                <a:close/>
                <a:moveTo>
                  <a:pt x="6250" y="4081"/>
                </a:moveTo>
                <a:lnTo>
                  <a:pt x="6250" y="4081"/>
                </a:lnTo>
                <a:cubicBezTo>
                  <a:pt x="6237" y="4153"/>
                  <a:pt x="6201" y="4219"/>
                  <a:pt x="6154" y="4296"/>
                </a:cubicBezTo>
                <a:cubicBezTo>
                  <a:pt x="6036" y="4332"/>
                  <a:pt x="5916" y="4362"/>
                  <a:pt x="5803" y="4386"/>
                </a:cubicBezTo>
                <a:cubicBezTo>
                  <a:pt x="5833" y="4314"/>
                  <a:pt x="5850" y="4249"/>
                  <a:pt x="5863" y="4177"/>
                </a:cubicBezTo>
                <a:cubicBezTo>
                  <a:pt x="5987" y="4153"/>
                  <a:pt x="6119" y="4117"/>
                  <a:pt x="6250" y="4081"/>
                </a:cubicBezTo>
                <a:close/>
                <a:moveTo>
                  <a:pt x="7673" y="3742"/>
                </a:moveTo>
                <a:lnTo>
                  <a:pt x="7673" y="3742"/>
                </a:lnTo>
                <a:cubicBezTo>
                  <a:pt x="7501" y="3944"/>
                  <a:pt x="7251" y="4136"/>
                  <a:pt x="7048" y="4290"/>
                </a:cubicBezTo>
                <a:lnTo>
                  <a:pt x="6994" y="4332"/>
                </a:lnTo>
                <a:cubicBezTo>
                  <a:pt x="6929" y="4350"/>
                  <a:pt x="6869" y="4373"/>
                  <a:pt x="6809" y="4392"/>
                </a:cubicBezTo>
                <a:lnTo>
                  <a:pt x="6792" y="4397"/>
                </a:lnTo>
                <a:cubicBezTo>
                  <a:pt x="6982" y="4254"/>
                  <a:pt x="7215" y="4070"/>
                  <a:pt x="7364" y="3878"/>
                </a:cubicBezTo>
                <a:cubicBezTo>
                  <a:pt x="7435" y="3850"/>
                  <a:pt x="7507" y="3814"/>
                  <a:pt x="7578" y="3784"/>
                </a:cubicBezTo>
                <a:lnTo>
                  <a:pt x="7673" y="3742"/>
                </a:lnTo>
                <a:close/>
                <a:moveTo>
                  <a:pt x="2347" y="4010"/>
                </a:moveTo>
                <a:lnTo>
                  <a:pt x="2347" y="4010"/>
                </a:lnTo>
                <a:cubicBezTo>
                  <a:pt x="2311" y="4129"/>
                  <a:pt x="2247" y="4236"/>
                  <a:pt x="2156" y="4350"/>
                </a:cubicBezTo>
                <a:cubicBezTo>
                  <a:pt x="2104" y="4367"/>
                  <a:pt x="2049" y="4392"/>
                  <a:pt x="1989" y="4414"/>
                </a:cubicBezTo>
                <a:cubicBezTo>
                  <a:pt x="2068" y="4320"/>
                  <a:pt x="2121" y="4213"/>
                  <a:pt x="2156" y="4100"/>
                </a:cubicBezTo>
                <a:cubicBezTo>
                  <a:pt x="2222" y="4064"/>
                  <a:pt x="2288" y="4034"/>
                  <a:pt x="2347" y="4010"/>
                </a:cubicBezTo>
                <a:close/>
                <a:moveTo>
                  <a:pt x="4153" y="4046"/>
                </a:moveTo>
                <a:cubicBezTo>
                  <a:pt x="4284" y="4100"/>
                  <a:pt x="4414" y="4136"/>
                  <a:pt x="4546" y="4171"/>
                </a:cubicBezTo>
                <a:cubicBezTo>
                  <a:pt x="4534" y="4254"/>
                  <a:pt x="4510" y="4332"/>
                  <a:pt x="4480" y="4414"/>
                </a:cubicBezTo>
                <a:cubicBezTo>
                  <a:pt x="4343" y="4392"/>
                  <a:pt x="4213" y="4356"/>
                  <a:pt x="4081" y="4320"/>
                </a:cubicBezTo>
                <a:cubicBezTo>
                  <a:pt x="4117" y="4224"/>
                  <a:pt x="4141" y="4136"/>
                  <a:pt x="4153" y="4046"/>
                </a:cubicBezTo>
                <a:close/>
                <a:moveTo>
                  <a:pt x="858" y="3950"/>
                </a:moveTo>
                <a:cubicBezTo>
                  <a:pt x="888" y="4070"/>
                  <a:pt x="924" y="4200"/>
                  <a:pt x="941" y="4332"/>
                </a:cubicBezTo>
                <a:cubicBezTo>
                  <a:pt x="864" y="4367"/>
                  <a:pt x="781" y="4397"/>
                  <a:pt x="702" y="4427"/>
                </a:cubicBezTo>
                <a:cubicBezTo>
                  <a:pt x="679" y="4296"/>
                  <a:pt x="644" y="4164"/>
                  <a:pt x="608" y="4057"/>
                </a:cubicBezTo>
                <a:cubicBezTo>
                  <a:pt x="685" y="4028"/>
                  <a:pt x="768" y="3993"/>
                  <a:pt x="858" y="3950"/>
                </a:cubicBezTo>
                <a:close/>
                <a:moveTo>
                  <a:pt x="1697" y="3980"/>
                </a:moveTo>
                <a:cubicBezTo>
                  <a:pt x="1692" y="4093"/>
                  <a:pt x="1686" y="4189"/>
                  <a:pt x="1662" y="4279"/>
                </a:cubicBezTo>
                <a:cubicBezTo>
                  <a:pt x="1662" y="4296"/>
                  <a:pt x="1656" y="4320"/>
                  <a:pt x="1650" y="4337"/>
                </a:cubicBezTo>
                <a:cubicBezTo>
                  <a:pt x="1585" y="4373"/>
                  <a:pt x="1524" y="4409"/>
                  <a:pt x="1460" y="4445"/>
                </a:cubicBezTo>
                <a:cubicBezTo>
                  <a:pt x="1460" y="4439"/>
                  <a:pt x="1466" y="4427"/>
                  <a:pt x="1466" y="4422"/>
                </a:cubicBezTo>
                <a:cubicBezTo>
                  <a:pt x="1489" y="4326"/>
                  <a:pt x="1502" y="4219"/>
                  <a:pt x="1496" y="4093"/>
                </a:cubicBezTo>
                <a:cubicBezTo>
                  <a:pt x="1537" y="4070"/>
                  <a:pt x="1585" y="4046"/>
                  <a:pt x="1626" y="4021"/>
                </a:cubicBezTo>
                <a:lnTo>
                  <a:pt x="1697" y="3980"/>
                </a:lnTo>
                <a:close/>
                <a:moveTo>
                  <a:pt x="5827" y="4183"/>
                </a:moveTo>
                <a:lnTo>
                  <a:pt x="5827" y="4183"/>
                </a:lnTo>
                <a:cubicBezTo>
                  <a:pt x="5814" y="4254"/>
                  <a:pt x="5791" y="4326"/>
                  <a:pt x="5755" y="4392"/>
                </a:cubicBezTo>
                <a:cubicBezTo>
                  <a:pt x="5630" y="4414"/>
                  <a:pt x="5499" y="4439"/>
                  <a:pt x="5374" y="4450"/>
                </a:cubicBezTo>
                <a:cubicBezTo>
                  <a:pt x="5404" y="4379"/>
                  <a:pt x="5428" y="4307"/>
                  <a:pt x="5434" y="4236"/>
                </a:cubicBezTo>
                <a:cubicBezTo>
                  <a:pt x="5564" y="4224"/>
                  <a:pt x="5695" y="4207"/>
                  <a:pt x="5827" y="4183"/>
                </a:cubicBezTo>
                <a:close/>
                <a:moveTo>
                  <a:pt x="4581" y="4177"/>
                </a:moveTo>
                <a:cubicBezTo>
                  <a:pt x="4706" y="4207"/>
                  <a:pt x="4843" y="4224"/>
                  <a:pt x="4975" y="4236"/>
                </a:cubicBezTo>
                <a:cubicBezTo>
                  <a:pt x="4963" y="4314"/>
                  <a:pt x="4939" y="4386"/>
                  <a:pt x="4909" y="4463"/>
                </a:cubicBezTo>
                <a:cubicBezTo>
                  <a:pt x="4772" y="4457"/>
                  <a:pt x="4642" y="4445"/>
                  <a:pt x="4516" y="4422"/>
                </a:cubicBezTo>
                <a:cubicBezTo>
                  <a:pt x="4546" y="4337"/>
                  <a:pt x="4570" y="4260"/>
                  <a:pt x="4581" y="4177"/>
                </a:cubicBezTo>
                <a:close/>
                <a:moveTo>
                  <a:pt x="5010" y="4236"/>
                </a:moveTo>
                <a:cubicBezTo>
                  <a:pt x="5073" y="4242"/>
                  <a:pt x="5137" y="4245"/>
                  <a:pt x="5201" y="4245"/>
                </a:cubicBezTo>
                <a:cubicBezTo>
                  <a:pt x="5266" y="4245"/>
                  <a:pt x="5332" y="4242"/>
                  <a:pt x="5398" y="4236"/>
                </a:cubicBezTo>
                <a:lnTo>
                  <a:pt x="5398" y="4236"/>
                </a:lnTo>
                <a:cubicBezTo>
                  <a:pt x="5392" y="4314"/>
                  <a:pt x="5368" y="4386"/>
                  <a:pt x="5332" y="4450"/>
                </a:cubicBezTo>
                <a:cubicBezTo>
                  <a:pt x="5235" y="4460"/>
                  <a:pt x="5139" y="4465"/>
                  <a:pt x="5045" y="4465"/>
                </a:cubicBezTo>
                <a:cubicBezTo>
                  <a:pt x="5011" y="4465"/>
                  <a:pt x="4978" y="4465"/>
                  <a:pt x="4945" y="4463"/>
                </a:cubicBezTo>
                <a:cubicBezTo>
                  <a:pt x="4980" y="4392"/>
                  <a:pt x="4999" y="4314"/>
                  <a:pt x="5010" y="4236"/>
                </a:cubicBezTo>
                <a:close/>
                <a:moveTo>
                  <a:pt x="3169" y="4164"/>
                </a:moveTo>
                <a:cubicBezTo>
                  <a:pt x="3127" y="4266"/>
                  <a:pt x="3080" y="4367"/>
                  <a:pt x="3020" y="4469"/>
                </a:cubicBezTo>
                <a:cubicBezTo>
                  <a:pt x="2931" y="4469"/>
                  <a:pt x="2836" y="4475"/>
                  <a:pt x="2747" y="4480"/>
                </a:cubicBezTo>
                <a:cubicBezTo>
                  <a:pt x="2824" y="4362"/>
                  <a:pt x="2883" y="4271"/>
                  <a:pt x="2937" y="4177"/>
                </a:cubicBezTo>
                <a:cubicBezTo>
                  <a:pt x="3014" y="4171"/>
                  <a:pt x="3092" y="4164"/>
                  <a:pt x="3169" y="4164"/>
                </a:cubicBezTo>
                <a:close/>
                <a:moveTo>
                  <a:pt x="3212" y="4164"/>
                </a:moveTo>
                <a:cubicBezTo>
                  <a:pt x="3283" y="4164"/>
                  <a:pt x="3360" y="4164"/>
                  <a:pt x="3432" y="4177"/>
                </a:cubicBezTo>
                <a:cubicBezTo>
                  <a:pt x="3396" y="4279"/>
                  <a:pt x="3348" y="4379"/>
                  <a:pt x="3295" y="4486"/>
                </a:cubicBezTo>
                <a:cubicBezTo>
                  <a:pt x="3217" y="4475"/>
                  <a:pt x="3140" y="4475"/>
                  <a:pt x="3062" y="4469"/>
                </a:cubicBezTo>
                <a:cubicBezTo>
                  <a:pt x="3122" y="4367"/>
                  <a:pt x="3169" y="4266"/>
                  <a:pt x="3212" y="4164"/>
                </a:cubicBezTo>
                <a:close/>
                <a:moveTo>
                  <a:pt x="572" y="4070"/>
                </a:moveTo>
                <a:cubicBezTo>
                  <a:pt x="608" y="4177"/>
                  <a:pt x="649" y="4307"/>
                  <a:pt x="667" y="4439"/>
                </a:cubicBezTo>
                <a:cubicBezTo>
                  <a:pt x="595" y="4463"/>
                  <a:pt x="518" y="4486"/>
                  <a:pt x="441" y="4505"/>
                </a:cubicBezTo>
                <a:cubicBezTo>
                  <a:pt x="423" y="4403"/>
                  <a:pt x="388" y="4296"/>
                  <a:pt x="333" y="4159"/>
                </a:cubicBezTo>
                <a:cubicBezTo>
                  <a:pt x="411" y="4129"/>
                  <a:pt x="488" y="4106"/>
                  <a:pt x="572" y="4070"/>
                </a:cubicBezTo>
                <a:close/>
                <a:moveTo>
                  <a:pt x="7292" y="3908"/>
                </a:moveTo>
                <a:cubicBezTo>
                  <a:pt x="7137" y="4087"/>
                  <a:pt x="6916" y="4260"/>
                  <a:pt x="6738" y="4397"/>
                </a:cubicBezTo>
                <a:lnTo>
                  <a:pt x="6685" y="4439"/>
                </a:lnTo>
                <a:cubicBezTo>
                  <a:pt x="6625" y="4457"/>
                  <a:pt x="6553" y="4480"/>
                  <a:pt x="6476" y="4505"/>
                </a:cubicBezTo>
                <a:cubicBezTo>
                  <a:pt x="6666" y="4356"/>
                  <a:pt x="6858" y="4200"/>
                  <a:pt x="6982" y="4034"/>
                </a:cubicBezTo>
                <a:cubicBezTo>
                  <a:pt x="7078" y="3998"/>
                  <a:pt x="7172" y="3957"/>
                  <a:pt x="7292" y="3908"/>
                </a:cubicBezTo>
                <a:close/>
                <a:moveTo>
                  <a:pt x="2115" y="4123"/>
                </a:moveTo>
                <a:cubicBezTo>
                  <a:pt x="2074" y="4243"/>
                  <a:pt x="2008" y="4350"/>
                  <a:pt x="1918" y="4445"/>
                </a:cubicBezTo>
                <a:cubicBezTo>
                  <a:pt x="1870" y="4469"/>
                  <a:pt x="1818" y="4493"/>
                  <a:pt x="1763" y="4516"/>
                </a:cubicBezTo>
                <a:cubicBezTo>
                  <a:pt x="1835" y="4427"/>
                  <a:pt x="1889" y="4332"/>
                  <a:pt x="1918" y="4224"/>
                </a:cubicBezTo>
                <a:cubicBezTo>
                  <a:pt x="1989" y="4189"/>
                  <a:pt x="2055" y="4153"/>
                  <a:pt x="2115" y="4123"/>
                </a:cubicBezTo>
                <a:close/>
                <a:moveTo>
                  <a:pt x="2890" y="4183"/>
                </a:moveTo>
                <a:lnTo>
                  <a:pt x="2890" y="4183"/>
                </a:lnTo>
                <a:cubicBezTo>
                  <a:pt x="2841" y="4271"/>
                  <a:pt x="2783" y="4367"/>
                  <a:pt x="2698" y="4480"/>
                </a:cubicBezTo>
                <a:cubicBezTo>
                  <a:pt x="2621" y="4493"/>
                  <a:pt x="2544" y="4499"/>
                  <a:pt x="2461" y="4516"/>
                </a:cubicBezTo>
                <a:cubicBezTo>
                  <a:pt x="2550" y="4403"/>
                  <a:pt x="2621" y="4314"/>
                  <a:pt x="2675" y="4224"/>
                </a:cubicBezTo>
                <a:cubicBezTo>
                  <a:pt x="2747" y="4207"/>
                  <a:pt x="2824" y="4194"/>
                  <a:pt x="2890" y="4183"/>
                </a:cubicBezTo>
                <a:close/>
                <a:moveTo>
                  <a:pt x="3468" y="4183"/>
                </a:moveTo>
                <a:cubicBezTo>
                  <a:pt x="3539" y="4189"/>
                  <a:pt x="3611" y="4207"/>
                  <a:pt x="3676" y="4224"/>
                </a:cubicBezTo>
                <a:cubicBezTo>
                  <a:pt x="3633" y="4332"/>
                  <a:pt x="3581" y="4439"/>
                  <a:pt x="3545" y="4522"/>
                </a:cubicBezTo>
                <a:cubicBezTo>
                  <a:pt x="3473" y="4510"/>
                  <a:pt x="3408" y="4499"/>
                  <a:pt x="3336" y="4493"/>
                </a:cubicBezTo>
                <a:cubicBezTo>
                  <a:pt x="3390" y="4386"/>
                  <a:pt x="3432" y="4284"/>
                  <a:pt x="3468" y="4183"/>
                </a:cubicBezTo>
                <a:close/>
                <a:moveTo>
                  <a:pt x="298" y="4171"/>
                </a:moveTo>
                <a:cubicBezTo>
                  <a:pt x="352" y="4307"/>
                  <a:pt x="388" y="4414"/>
                  <a:pt x="405" y="4516"/>
                </a:cubicBezTo>
                <a:cubicBezTo>
                  <a:pt x="328" y="4535"/>
                  <a:pt x="250" y="4552"/>
                  <a:pt x="166" y="4565"/>
                </a:cubicBezTo>
                <a:cubicBezTo>
                  <a:pt x="149" y="4469"/>
                  <a:pt x="113" y="4362"/>
                  <a:pt x="59" y="4243"/>
                </a:cubicBezTo>
                <a:cubicBezTo>
                  <a:pt x="138" y="4219"/>
                  <a:pt x="220" y="4194"/>
                  <a:pt x="298" y="4171"/>
                </a:cubicBezTo>
                <a:close/>
                <a:moveTo>
                  <a:pt x="2627" y="4236"/>
                </a:moveTo>
                <a:lnTo>
                  <a:pt x="2627" y="4236"/>
                </a:lnTo>
                <a:cubicBezTo>
                  <a:pt x="2550" y="4343"/>
                  <a:pt x="2472" y="4445"/>
                  <a:pt x="2407" y="4522"/>
                </a:cubicBezTo>
                <a:cubicBezTo>
                  <a:pt x="2335" y="4535"/>
                  <a:pt x="2264" y="4552"/>
                  <a:pt x="2186" y="4565"/>
                </a:cubicBezTo>
                <a:cubicBezTo>
                  <a:pt x="2288" y="4463"/>
                  <a:pt x="2365" y="4379"/>
                  <a:pt x="2425" y="4290"/>
                </a:cubicBezTo>
                <a:cubicBezTo>
                  <a:pt x="2497" y="4271"/>
                  <a:pt x="2561" y="4254"/>
                  <a:pt x="2627" y="4236"/>
                </a:cubicBezTo>
                <a:close/>
                <a:moveTo>
                  <a:pt x="1460" y="4111"/>
                </a:moveTo>
                <a:cubicBezTo>
                  <a:pt x="1460" y="4230"/>
                  <a:pt x="1453" y="4326"/>
                  <a:pt x="1430" y="4414"/>
                </a:cubicBezTo>
                <a:cubicBezTo>
                  <a:pt x="1424" y="4433"/>
                  <a:pt x="1417" y="4450"/>
                  <a:pt x="1411" y="4475"/>
                </a:cubicBezTo>
                <a:cubicBezTo>
                  <a:pt x="1340" y="4516"/>
                  <a:pt x="1274" y="4552"/>
                  <a:pt x="1210" y="4582"/>
                </a:cubicBezTo>
                <a:cubicBezTo>
                  <a:pt x="1216" y="4576"/>
                  <a:pt x="1216" y="4565"/>
                  <a:pt x="1221" y="4557"/>
                </a:cubicBezTo>
                <a:cubicBezTo>
                  <a:pt x="1246" y="4469"/>
                  <a:pt x="1251" y="4362"/>
                  <a:pt x="1238" y="4230"/>
                </a:cubicBezTo>
                <a:cubicBezTo>
                  <a:pt x="1304" y="4194"/>
                  <a:pt x="1376" y="4159"/>
                  <a:pt x="1460" y="4111"/>
                </a:cubicBezTo>
                <a:close/>
                <a:moveTo>
                  <a:pt x="6911" y="4064"/>
                </a:moveTo>
                <a:lnTo>
                  <a:pt x="6911" y="4064"/>
                </a:lnTo>
                <a:cubicBezTo>
                  <a:pt x="6762" y="4243"/>
                  <a:pt x="6536" y="4414"/>
                  <a:pt x="6374" y="4540"/>
                </a:cubicBezTo>
                <a:cubicBezTo>
                  <a:pt x="6292" y="4565"/>
                  <a:pt x="6214" y="4587"/>
                  <a:pt x="6143" y="4612"/>
                </a:cubicBezTo>
                <a:cubicBezTo>
                  <a:pt x="6279" y="4505"/>
                  <a:pt x="6465" y="4350"/>
                  <a:pt x="6583" y="4194"/>
                </a:cubicBezTo>
                <a:cubicBezTo>
                  <a:pt x="6685" y="4153"/>
                  <a:pt x="6792" y="4111"/>
                  <a:pt x="6911" y="4064"/>
                </a:cubicBezTo>
                <a:close/>
                <a:moveTo>
                  <a:pt x="1870" y="4254"/>
                </a:moveTo>
                <a:lnTo>
                  <a:pt x="1870" y="4254"/>
                </a:lnTo>
                <a:cubicBezTo>
                  <a:pt x="1835" y="4367"/>
                  <a:pt x="1769" y="4463"/>
                  <a:pt x="1680" y="4552"/>
                </a:cubicBezTo>
                <a:cubicBezTo>
                  <a:pt x="1632" y="4576"/>
                  <a:pt x="1579" y="4600"/>
                  <a:pt x="1532" y="4618"/>
                </a:cubicBezTo>
                <a:cubicBezTo>
                  <a:pt x="1596" y="4546"/>
                  <a:pt x="1645" y="4463"/>
                  <a:pt x="1680" y="4362"/>
                </a:cubicBezTo>
                <a:cubicBezTo>
                  <a:pt x="1739" y="4326"/>
                  <a:pt x="1805" y="4290"/>
                  <a:pt x="1870" y="4254"/>
                </a:cubicBezTo>
                <a:close/>
                <a:moveTo>
                  <a:pt x="3712" y="4230"/>
                </a:moveTo>
                <a:cubicBezTo>
                  <a:pt x="3771" y="4249"/>
                  <a:pt x="3831" y="4266"/>
                  <a:pt x="3884" y="4290"/>
                </a:cubicBezTo>
                <a:cubicBezTo>
                  <a:pt x="3938" y="4307"/>
                  <a:pt x="3985" y="4326"/>
                  <a:pt x="4034" y="4337"/>
                </a:cubicBezTo>
                <a:cubicBezTo>
                  <a:pt x="3998" y="4427"/>
                  <a:pt x="3955" y="4510"/>
                  <a:pt x="3897" y="4623"/>
                </a:cubicBezTo>
                <a:cubicBezTo>
                  <a:pt x="3848" y="4612"/>
                  <a:pt x="3801" y="4593"/>
                  <a:pt x="3754" y="4582"/>
                </a:cubicBezTo>
                <a:cubicBezTo>
                  <a:pt x="3699" y="4565"/>
                  <a:pt x="3641" y="4546"/>
                  <a:pt x="3581" y="4535"/>
                </a:cubicBezTo>
                <a:cubicBezTo>
                  <a:pt x="3616" y="4450"/>
                  <a:pt x="3669" y="4343"/>
                  <a:pt x="3712" y="4230"/>
                </a:cubicBezTo>
                <a:close/>
                <a:moveTo>
                  <a:pt x="2365" y="4307"/>
                </a:moveTo>
                <a:lnTo>
                  <a:pt x="2365" y="4307"/>
                </a:lnTo>
                <a:cubicBezTo>
                  <a:pt x="2305" y="4392"/>
                  <a:pt x="2228" y="4480"/>
                  <a:pt x="2121" y="4582"/>
                </a:cubicBezTo>
                <a:cubicBezTo>
                  <a:pt x="2055" y="4593"/>
                  <a:pt x="1989" y="4612"/>
                  <a:pt x="1925" y="4629"/>
                </a:cubicBezTo>
                <a:cubicBezTo>
                  <a:pt x="2032" y="4540"/>
                  <a:pt x="2115" y="4457"/>
                  <a:pt x="2181" y="4379"/>
                </a:cubicBezTo>
                <a:cubicBezTo>
                  <a:pt x="2247" y="4356"/>
                  <a:pt x="2305" y="4332"/>
                  <a:pt x="2365" y="4307"/>
                </a:cubicBezTo>
                <a:close/>
                <a:moveTo>
                  <a:pt x="1203" y="4249"/>
                </a:moveTo>
                <a:lnTo>
                  <a:pt x="1203" y="4249"/>
                </a:lnTo>
                <a:cubicBezTo>
                  <a:pt x="1216" y="4367"/>
                  <a:pt x="1210" y="4463"/>
                  <a:pt x="1186" y="4546"/>
                </a:cubicBezTo>
                <a:cubicBezTo>
                  <a:pt x="1180" y="4570"/>
                  <a:pt x="1174" y="4587"/>
                  <a:pt x="1167" y="4606"/>
                </a:cubicBezTo>
                <a:cubicBezTo>
                  <a:pt x="1144" y="4618"/>
                  <a:pt x="1120" y="4629"/>
                  <a:pt x="1096" y="4642"/>
                </a:cubicBezTo>
                <a:cubicBezTo>
                  <a:pt x="1054" y="4659"/>
                  <a:pt x="1007" y="4683"/>
                  <a:pt x="960" y="4700"/>
                </a:cubicBezTo>
                <a:cubicBezTo>
                  <a:pt x="960" y="4695"/>
                  <a:pt x="965" y="4689"/>
                  <a:pt x="965" y="4683"/>
                </a:cubicBezTo>
                <a:cubicBezTo>
                  <a:pt x="995" y="4593"/>
                  <a:pt x="995" y="4486"/>
                  <a:pt x="983" y="4356"/>
                </a:cubicBezTo>
                <a:cubicBezTo>
                  <a:pt x="1013" y="4337"/>
                  <a:pt x="1048" y="4326"/>
                  <a:pt x="1078" y="4307"/>
                </a:cubicBezTo>
                <a:cubicBezTo>
                  <a:pt x="1120" y="4290"/>
                  <a:pt x="1161" y="4266"/>
                  <a:pt x="1203" y="4249"/>
                </a:cubicBezTo>
                <a:close/>
                <a:moveTo>
                  <a:pt x="2109" y="4403"/>
                </a:moveTo>
                <a:cubicBezTo>
                  <a:pt x="2038" y="4486"/>
                  <a:pt x="1953" y="4565"/>
                  <a:pt x="1840" y="4653"/>
                </a:cubicBezTo>
                <a:cubicBezTo>
                  <a:pt x="1788" y="4672"/>
                  <a:pt x="1727" y="4689"/>
                  <a:pt x="1667" y="4700"/>
                </a:cubicBezTo>
                <a:cubicBezTo>
                  <a:pt x="1782" y="4623"/>
                  <a:pt x="1865" y="4552"/>
                  <a:pt x="1936" y="4475"/>
                </a:cubicBezTo>
                <a:cubicBezTo>
                  <a:pt x="1996" y="4450"/>
                  <a:pt x="2055" y="4427"/>
                  <a:pt x="2109" y="4403"/>
                </a:cubicBezTo>
                <a:close/>
                <a:moveTo>
                  <a:pt x="6517" y="4213"/>
                </a:moveTo>
                <a:lnTo>
                  <a:pt x="6517" y="4213"/>
                </a:lnTo>
                <a:cubicBezTo>
                  <a:pt x="6386" y="4373"/>
                  <a:pt x="6201" y="4516"/>
                  <a:pt x="6047" y="4636"/>
                </a:cubicBezTo>
                <a:cubicBezTo>
                  <a:pt x="5957" y="4659"/>
                  <a:pt x="5880" y="4683"/>
                  <a:pt x="5797" y="4700"/>
                </a:cubicBezTo>
                <a:cubicBezTo>
                  <a:pt x="5940" y="4582"/>
                  <a:pt x="6077" y="4463"/>
                  <a:pt x="6171" y="4326"/>
                </a:cubicBezTo>
                <a:cubicBezTo>
                  <a:pt x="6286" y="4296"/>
                  <a:pt x="6399" y="4260"/>
                  <a:pt x="6517" y="4213"/>
                </a:cubicBezTo>
                <a:close/>
                <a:moveTo>
                  <a:pt x="4070" y="4350"/>
                </a:moveTo>
                <a:cubicBezTo>
                  <a:pt x="4200" y="4392"/>
                  <a:pt x="4331" y="4427"/>
                  <a:pt x="4463" y="4450"/>
                </a:cubicBezTo>
                <a:cubicBezTo>
                  <a:pt x="4420" y="4535"/>
                  <a:pt x="4373" y="4618"/>
                  <a:pt x="4295" y="4719"/>
                </a:cubicBezTo>
                <a:cubicBezTo>
                  <a:pt x="4183" y="4695"/>
                  <a:pt x="4057" y="4665"/>
                  <a:pt x="3932" y="4629"/>
                </a:cubicBezTo>
                <a:cubicBezTo>
                  <a:pt x="3991" y="4522"/>
                  <a:pt x="4034" y="4439"/>
                  <a:pt x="4070" y="4350"/>
                </a:cubicBezTo>
                <a:close/>
                <a:moveTo>
                  <a:pt x="1632" y="4392"/>
                </a:moveTo>
                <a:cubicBezTo>
                  <a:pt x="1590" y="4493"/>
                  <a:pt x="1532" y="4582"/>
                  <a:pt x="1442" y="4665"/>
                </a:cubicBezTo>
                <a:cubicBezTo>
                  <a:pt x="1400" y="4683"/>
                  <a:pt x="1353" y="4708"/>
                  <a:pt x="1304" y="4725"/>
                </a:cubicBezTo>
                <a:cubicBezTo>
                  <a:pt x="1364" y="4659"/>
                  <a:pt x="1411" y="4582"/>
                  <a:pt x="1442" y="4499"/>
                </a:cubicBezTo>
                <a:cubicBezTo>
                  <a:pt x="1507" y="4463"/>
                  <a:pt x="1567" y="4427"/>
                  <a:pt x="1632" y="4392"/>
                </a:cubicBezTo>
                <a:close/>
                <a:moveTo>
                  <a:pt x="6119" y="4343"/>
                </a:moveTo>
                <a:lnTo>
                  <a:pt x="6119" y="4343"/>
                </a:lnTo>
                <a:cubicBezTo>
                  <a:pt x="6006" y="4480"/>
                  <a:pt x="5850" y="4612"/>
                  <a:pt x="5720" y="4719"/>
                </a:cubicBezTo>
                <a:cubicBezTo>
                  <a:pt x="5654" y="4730"/>
                  <a:pt x="5582" y="4743"/>
                  <a:pt x="5517" y="4755"/>
                </a:cubicBezTo>
                <a:cubicBezTo>
                  <a:pt x="5635" y="4642"/>
                  <a:pt x="5725" y="4535"/>
                  <a:pt x="5778" y="4422"/>
                </a:cubicBezTo>
                <a:cubicBezTo>
                  <a:pt x="5893" y="4403"/>
                  <a:pt x="6006" y="4373"/>
                  <a:pt x="6119" y="4343"/>
                </a:cubicBezTo>
                <a:close/>
                <a:moveTo>
                  <a:pt x="1846" y="4516"/>
                </a:moveTo>
                <a:cubicBezTo>
                  <a:pt x="1769" y="4587"/>
                  <a:pt x="1680" y="4659"/>
                  <a:pt x="1554" y="4743"/>
                </a:cubicBezTo>
                <a:cubicBezTo>
                  <a:pt x="1519" y="4749"/>
                  <a:pt x="1483" y="4761"/>
                  <a:pt x="1447" y="4772"/>
                </a:cubicBezTo>
                <a:cubicBezTo>
                  <a:pt x="1549" y="4713"/>
                  <a:pt x="1632" y="4648"/>
                  <a:pt x="1697" y="4582"/>
                </a:cubicBezTo>
                <a:cubicBezTo>
                  <a:pt x="1752" y="4557"/>
                  <a:pt x="1805" y="4535"/>
                  <a:pt x="1846" y="4516"/>
                </a:cubicBezTo>
                <a:close/>
                <a:moveTo>
                  <a:pt x="4499" y="4457"/>
                </a:moveTo>
                <a:cubicBezTo>
                  <a:pt x="4629" y="4475"/>
                  <a:pt x="4760" y="4493"/>
                  <a:pt x="4892" y="4499"/>
                </a:cubicBezTo>
                <a:cubicBezTo>
                  <a:pt x="4843" y="4587"/>
                  <a:pt x="4777" y="4678"/>
                  <a:pt x="4689" y="4772"/>
                </a:cubicBezTo>
                <a:cubicBezTo>
                  <a:pt x="4576" y="4761"/>
                  <a:pt x="4456" y="4749"/>
                  <a:pt x="4337" y="4725"/>
                </a:cubicBezTo>
                <a:cubicBezTo>
                  <a:pt x="4408" y="4623"/>
                  <a:pt x="4463" y="4540"/>
                  <a:pt x="4499" y="4457"/>
                </a:cubicBezTo>
                <a:close/>
                <a:moveTo>
                  <a:pt x="5737" y="4433"/>
                </a:moveTo>
                <a:lnTo>
                  <a:pt x="5737" y="4433"/>
                </a:lnTo>
                <a:cubicBezTo>
                  <a:pt x="5671" y="4540"/>
                  <a:pt x="5582" y="4648"/>
                  <a:pt x="5451" y="4761"/>
                </a:cubicBezTo>
                <a:cubicBezTo>
                  <a:pt x="5344" y="4772"/>
                  <a:pt x="5231" y="4785"/>
                  <a:pt x="5123" y="4785"/>
                </a:cubicBezTo>
                <a:cubicBezTo>
                  <a:pt x="5231" y="4683"/>
                  <a:pt x="5302" y="4587"/>
                  <a:pt x="5356" y="4486"/>
                </a:cubicBezTo>
                <a:cubicBezTo>
                  <a:pt x="5481" y="4475"/>
                  <a:pt x="5607" y="4457"/>
                  <a:pt x="5737" y="4433"/>
                </a:cubicBezTo>
                <a:close/>
                <a:moveTo>
                  <a:pt x="5314" y="4493"/>
                </a:moveTo>
                <a:lnTo>
                  <a:pt x="5314" y="4493"/>
                </a:lnTo>
                <a:cubicBezTo>
                  <a:pt x="5261" y="4587"/>
                  <a:pt x="5183" y="4683"/>
                  <a:pt x="5070" y="4791"/>
                </a:cubicBezTo>
                <a:cubicBezTo>
                  <a:pt x="4956" y="4791"/>
                  <a:pt x="4843" y="4785"/>
                  <a:pt x="4730" y="4779"/>
                </a:cubicBezTo>
                <a:cubicBezTo>
                  <a:pt x="4820" y="4678"/>
                  <a:pt x="4885" y="4587"/>
                  <a:pt x="4927" y="4499"/>
                </a:cubicBezTo>
                <a:cubicBezTo>
                  <a:pt x="4964" y="4501"/>
                  <a:pt x="5001" y="4501"/>
                  <a:pt x="5038" y="4501"/>
                </a:cubicBezTo>
                <a:cubicBezTo>
                  <a:pt x="5129" y="4501"/>
                  <a:pt x="5222" y="4497"/>
                  <a:pt x="5314" y="4493"/>
                </a:cubicBezTo>
                <a:close/>
                <a:moveTo>
                  <a:pt x="947" y="4367"/>
                </a:moveTo>
                <a:lnTo>
                  <a:pt x="947" y="4367"/>
                </a:lnTo>
                <a:cubicBezTo>
                  <a:pt x="960" y="4493"/>
                  <a:pt x="953" y="4587"/>
                  <a:pt x="930" y="4672"/>
                </a:cubicBezTo>
                <a:cubicBezTo>
                  <a:pt x="924" y="4689"/>
                  <a:pt x="917" y="4708"/>
                  <a:pt x="911" y="4725"/>
                </a:cubicBezTo>
                <a:cubicBezTo>
                  <a:pt x="840" y="4755"/>
                  <a:pt x="762" y="4779"/>
                  <a:pt x="685" y="4808"/>
                </a:cubicBezTo>
                <a:cubicBezTo>
                  <a:pt x="685" y="4796"/>
                  <a:pt x="691" y="4791"/>
                  <a:pt x="691" y="4785"/>
                </a:cubicBezTo>
                <a:cubicBezTo>
                  <a:pt x="721" y="4689"/>
                  <a:pt x="721" y="4587"/>
                  <a:pt x="709" y="4463"/>
                </a:cubicBezTo>
                <a:cubicBezTo>
                  <a:pt x="787" y="4433"/>
                  <a:pt x="870" y="4403"/>
                  <a:pt x="947" y="4367"/>
                </a:cubicBezTo>
                <a:close/>
                <a:moveTo>
                  <a:pt x="2997" y="4505"/>
                </a:moveTo>
                <a:cubicBezTo>
                  <a:pt x="2973" y="4546"/>
                  <a:pt x="2949" y="4582"/>
                  <a:pt x="2926" y="4623"/>
                </a:cubicBezTo>
                <a:cubicBezTo>
                  <a:pt x="2901" y="4659"/>
                  <a:pt x="2877" y="4689"/>
                  <a:pt x="2860" y="4725"/>
                </a:cubicBezTo>
                <a:lnTo>
                  <a:pt x="2854" y="4725"/>
                </a:lnTo>
                <a:cubicBezTo>
                  <a:pt x="2836" y="4755"/>
                  <a:pt x="2818" y="4785"/>
                  <a:pt x="2800" y="4808"/>
                </a:cubicBezTo>
                <a:lnTo>
                  <a:pt x="2508" y="4808"/>
                </a:lnTo>
                <a:cubicBezTo>
                  <a:pt x="2544" y="4761"/>
                  <a:pt x="2580" y="4708"/>
                  <a:pt x="2615" y="4659"/>
                </a:cubicBezTo>
                <a:cubicBezTo>
                  <a:pt x="2651" y="4612"/>
                  <a:pt x="2687" y="4565"/>
                  <a:pt x="2717" y="4516"/>
                </a:cubicBezTo>
                <a:cubicBezTo>
                  <a:pt x="2811" y="4510"/>
                  <a:pt x="2907" y="4505"/>
                  <a:pt x="2997" y="4505"/>
                </a:cubicBezTo>
                <a:close/>
                <a:moveTo>
                  <a:pt x="1585" y="4636"/>
                </a:moveTo>
                <a:lnTo>
                  <a:pt x="1585" y="4636"/>
                </a:lnTo>
                <a:cubicBezTo>
                  <a:pt x="1502" y="4700"/>
                  <a:pt x="1406" y="4761"/>
                  <a:pt x="1274" y="4826"/>
                </a:cubicBezTo>
                <a:cubicBezTo>
                  <a:pt x="1353" y="4785"/>
                  <a:pt x="1411" y="4743"/>
                  <a:pt x="1466" y="4695"/>
                </a:cubicBezTo>
                <a:lnTo>
                  <a:pt x="1513" y="4665"/>
                </a:lnTo>
                <a:cubicBezTo>
                  <a:pt x="1537" y="4659"/>
                  <a:pt x="1560" y="4648"/>
                  <a:pt x="1585" y="4636"/>
                </a:cubicBezTo>
                <a:close/>
                <a:moveTo>
                  <a:pt x="2668" y="4522"/>
                </a:moveTo>
                <a:cubicBezTo>
                  <a:pt x="2645" y="4565"/>
                  <a:pt x="2615" y="4600"/>
                  <a:pt x="2585" y="4642"/>
                </a:cubicBezTo>
                <a:cubicBezTo>
                  <a:pt x="2544" y="4695"/>
                  <a:pt x="2502" y="4755"/>
                  <a:pt x="2461" y="4815"/>
                </a:cubicBezTo>
                <a:cubicBezTo>
                  <a:pt x="2371" y="4815"/>
                  <a:pt x="2282" y="4821"/>
                  <a:pt x="2192" y="4826"/>
                </a:cubicBezTo>
                <a:cubicBezTo>
                  <a:pt x="2228" y="4785"/>
                  <a:pt x="2269" y="4736"/>
                  <a:pt x="2311" y="4689"/>
                </a:cubicBezTo>
                <a:cubicBezTo>
                  <a:pt x="2347" y="4648"/>
                  <a:pt x="2390" y="4600"/>
                  <a:pt x="2425" y="4557"/>
                </a:cubicBezTo>
                <a:cubicBezTo>
                  <a:pt x="2508" y="4540"/>
                  <a:pt x="2591" y="4529"/>
                  <a:pt x="2668" y="4522"/>
                </a:cubicBezTo>
                <a:close/>
                <a:moveTo>
                  <a:pt x="1394" y="4522"/>
                </a:moveTo>
                <a:cubicBezTo>
                  <a:pt x="1353" y="4618"/>
                  <a:pt x="1293" y="4700"/>
                  <a:pt x="1210" y="4766"/>
                </a:cubicBezTo>
                <a:cubicBezTo>
                  <a:pt x="1161" y="4791"/>
                  <a:pt x="1114" y="4815"/>
                  <a:pt x="1067" y="4832"/>
                </a:cubicBezTo>
                <a:cubicBezTo>
                  <a:pt x="1120" y="4772"/>
                  <a:pt x="1161" y="4708"/>
                  <a:pt x="1191" y="4629"/>
                </a:cubicBezTo>
                <a:cubicBezTo>
                  <a:pt x="1257" y="4600"/>
                  <a:pt x="1323" y="4565"/>
                  <a:pt x="1394" y="4522"/>
                </a:cubicBezTo>
                <a:close/>
                <a:moveTo>
                  <a:pt x="3039" y="4505"/>
                </a:moveTo>
                <a:cubicBezTo>
                  <a:pt x="3122" y="4505"/>
                  <a:pt x="3199" y="4510"/>
                  <a:pt x="3276" y="4522"/>
                </a:cubicBezTo>
                <a:cubicBezTo>
                  <a:pt x="3259" y="4557"/>
                  <a:pt x="3235" y="4600"/>
                  <a:pt x="3212" y="4642"/>
                </a:cubicBezTo>
                <a:cubicBezTo>
                  <a:pt x="3193" y="4678"/>
                  <a:pt x="3176" y="4708"/>
                  <a:pt x="3157" y="4736"/>
                </a:cubicBezTo>
                <a:cubicBezTo>
                  <a:pt x="3140" y="4766"/>
                  <a:pt x="3122" y="4802"/>
                  <a:pt x="3104" y="4832"/>
                </a:cubicBezTo>
                <a:cubicBezTo>
                  <a:pt x="3014" y="4821"/>
                  <a:pt x="2931" y="4815"/>
                  <a:pt x="2841" y="4815"/>
                </a:cubicBezTo>
                <a:cubicBezTo>
                  <a:pt x="2854" y="4791"/>
                  <a:pt x="2871" y="4766"/>
                  <a:pt x="2883" y="4749"/>
                </a:cubicBezTo>
                <a:cubicBezTo>
                  <a:pt x="2907" y="4713"/>
                  <a:pt x="2931" y="4678"/>
                  <a:pt x="2954" y="4642"/>
                </a:cubicBezTo>
                <a:cubicBezTo>
                  <a:pt x="2984" y="4593"/>
                  <a:pt x="3014" y="4552"/>
                  <a:pt x="3039" y="4505"/>
                </a:cubicBezTo>
                <a:close/>
                <a:moveTo>
                  <a:pt x="1317" y="4761"/>
                </a:moveTo>
                <a:lnTo>
                  <a:pt x="1317" y="4761"/>
                </a:lnTo>
                <a:cubicBezTo>
                  <a:pt x="1274" y="4785"/>
                  <a:pt x="1233" y="4815"/>
                  <a:pt x="1180" y="4838"/>
                </a:cubicBezTo>
                <a:cubicBezTo>
                  <a:pt x="1197" y="4826"/>
                  <a:pt x="1216" y="4815"/>
                  <a:pt x="1233" y="4802"/>
                </a:cubicBezTo>
                <a:cubicBezTo>
                  <a:pt x="1257" y="4785"/>
                  <a:pt x="1287" y="4772"/>
                  <a:pt x="1317" y="4761"/>
                </a:cubicBezTo>
                <a:close/>
                <a:moveTo>
                  <a:pt x="2371" y="4565"/>
                </a:moveTo>
                <a:lnTo>
                  <a:pt x="2371" y="4565"/>
                </a:lnTo>
                <a:cubicBezTo>
                  <a:pt x="2341" y="4600"/>
                  <a:pt x="2311" y="4636"/>
                  <a:pt x="2282" y="4672"/>
                </a:cubicBezTo>
                <a:cubicBezTo>
                  <a:pt x="2234" y="4725"/>
                  <a:pt x="2186" y="4779"/>
                  <a:pt x="2139" y="4832"/>
                </a:cubicBezTo>
                <a:cubicBezTo>
                  <a:pt x="2055" y="4843"/>
                  <a:pt x="1972" y="4851"/>
                  <a:pt x="1882" y="4862"/>
                </a:cubicBezTo>
                <a:cubicBezTo>
                  <a:pt x="1918" y="4826"/>
                  <a:pt x="1961" y="4785"/>
                  <a:pt x="2002" y="4749"/>
                </a:cubicBezTo>
                <a:cubicBezTo>
                  <a:pt x="2049" y="4708"/>
                  <a:pt x="2096" y="4659"/>
                  <a:pt x="2139" y="4612"/>
                </a:cubicBezTo>
                <a:cubicBezTo>
                  <a:pt x="2216" y="4593"/>
                  <a:pt x="2294" y="4582"/>
                  <a:pt x="2371" y="4565"/>
                </a:cubicBezTo>
                <a:close/>
                <a:moveTo>
                  <a:pt x="674" y="4475"/>
                </a:moveTo>
                <a:cubicBezTo>
                  <a:pt x="685" y="4587"/>
                  <a:pt x="679" y="4689"/>
                  <a:pt x="655" y="4772"/>
                </a:cubicBezTo>
                <a:cubicBezTo>
                  <a:pt x="655" y="4791"/>
                  <a:pt x="649" y="4802"/>
                  <a:pt x="644" y="4821"/>
                </a:cubicBezTo>
                <a:cubicBezTo>
                  <a:pt x="578" y="4838"/>
                  <a:pt x="506" y="4856"/>
                  <a:pt x="435" y="4873"/>
                </a:cubicBezTo>
                <a:cubicBezTo>
                  <a:pt x="471" y="4785"/>
                  <a:pt x="471" y="4672"/>
                  <a:pt x="446" y="4540"/>
                </a:cubicBezTo>
                <a:cubicBezTo>
                  <a:pt x="524" y="4522"/>
                  <a:pt x="602" y="4499"/>
                  <a:pt x="674" y="4475"/>
                </a:cubicBezTo>
                <a:close/>
                <a:moveTo>
                  <a:pt x="3319" y="4522"/>
                </a:moveTo>
                <a:cubicBezTo>
                  <a:pt x="3390" y="4535"/>
                  <a:pt x="3462" y="4546"/>
                  <a:pt x="3526" y="4557"/>
                </a:cubicBezTo>
                <a:lnTo>
                  <a:pt x="3473" y="4665"/>
                </a:lnTo>
                <a:cubicBezTo>
                  <a:pt x="3443" y="4730"/>
                  <a:pt x="3408" y="4802"/>
                  <a:pt x="3378" y="4873"/>
                </a:cubicBezTo>
                <a:cubicBezTo>
                  <a:pt x="3300" y="4856"/>
                  <a:pt x="3223" y="4843"/>
                  <a:pt x="3140" y="4838"/>
                </a:cubicBezTo>
                <a:cubicBezTo>
                  <a:pt x="3157" y="4808"/>
                  <a:pt x="3169" y="4785"/>
                  <a:pt x="3187" y="4755"/>
                </a:cubicBezTo>
                <a:cubicBezTo>
                  <a:pt x="3205" y="4725"/>
                  <a:pt x="3223" y="4695"/>
                  <a:pt x="3240" y="4659"/>
                </a:cubicBezTo>
                <a:cubicBezTo>
                  <a:pt x="3270" y="4618"/>
                  <a:pt x="3295" y="4570"/>
                  <a:pt x="3319" y="4522"/>
                </a:cubicBezTo>
                <a:close/>
                <a:moveTo>
                  <a:pt x="2074" y="4629"/>
                </a:moveTo>
                <a:lnTo>
                  <a:pt x="2074" y="4629"/>
                </a:lnTo>
                <a:cubicBezTo>
                  <a:pt x="2038" y="4659"/>
                  <a:pt x="2008" y="4689"/>
                  <a:pt x="1978" y="4725"/>
                </a:cubicBezTo>
                <a:cubicBezTo>
                  <a:pt x="1925" y="4772"/>
                  <a:pt x="1870" y="4821"/>
                  <a:pt x="1823" y="4868"/>
                </a:cubicBezTo>
                <a:cubicBezTo>
                  <a:pt x="1739" y="4879"/>
                  <a:pt x="1662" y="4892"/>
                  <a:pt x="1573" y="4909"/>
                </a:cubicBezTo>
                <a:cubicBezTo>
                  <a:pt x="1615" y="4873"/>
                  <a:pt x="1650" y="4843"/>
                  <a:pt x="1692" y="4815"/>
                </a:cubicBezTo>
                <a:cubicBezTo>
                  <a:pt x="1746" y="4772"/>
                  <a:pt x="1799" y="4730"/>
                  <a:pt x="1853" y="4689"/>
                </a:cubicBezTo>
                <a:cubicBezTo>
                  <a:pt x="1931" y="4665"/>
                  <a:pt x="2002" y="4648"/>
                  <a:pt x="2074" y="4629"/>
                </a:cubicBezTo>
                <a:close/>
                <a:moveTo>
                  <a:pt x="1043" y="4886"/>
                </a:moveTo>
                <a:lnTo>
                  <a:pt x="1043" y="4886"/>
                </a:lnTo>
                <a:cubicBezTo>
                  <a:pt x="1024" y="4892"/>
                  <a:pt x="1001" y="4903"/>
                  <a:pt x="983" y="4915"/>
                </a:cubicBezTo>
                <a:cubicBezTo>
                  <a:pt x="988" y="4909"/>
                  <a:pt x="988" y="4903"/>
                  <a:pt x="995" y="4903"/>
                </a:cubicBezTo>
                <a:cubicBezTo>
                  <a:pt x="1007" y="4898"/>
                  <a:pt x="1024" y="4892"/>
                  <a:pt x="1043" y="4886"/>
                </a:cubicBezTo>
                <a:close/>
                <a:moveTo>
                  <a:pt x="416" y="4552"/>
                </a:moveTo>
                <a:cubicBezTo>
                  <a:pt x="435" y="4678"/>
                  <a:pt x="435" y="4779"/>
                  <a:pt x="405" y="4862"/>
                </a:cubicBezTo>
                <a:cubicBezTo>
                  <a:pt x="399" y="4868"/>
                  <a:pt x="399" y="4873"/>
                  <a:pt x="393" y="4879"/>
                </a:cubicBezTo>
                <a:cubicBezTo>
                  <a:pt x="316" y="4898"/>
                  <a:pt x="238" y="4915"/>
                  <a:pt x="160" y="4922"/>
                </a:cubicBezTo>
                <a:cubicBezTo>
                  <a:pt x="196" y="4838"/>
                  <a:pt x="202" y="4730"/>
                  <a:pt x="179" y="4600"/>
                </a:cubicBezTo>
                <a:cubicBezTo>
                  <a:pt x="256" y="4587"/>
                  <a:pt x="333" y="4570"/>
                  <a:pt x="416" y="4552"/>
                </a:cubicBezTo>
                <a:close/>
                <a:moveTo>
                  <a:pt x="1144" y="4659"/>
                </a:moveTo>
                <a:cubicBezTo>
                  <a:pt x="1103" y="4743"/>
                  <a:pt x="1048" y="4815"/>
                  <a:pt x="977" y="4873"/>
                </a:cubicBezTo>
                <a:cubicBezTo>
                  <a:pt x="947" y="4886"/>
                  <a:pt x="917" y="4898"/>
                  <a:pt x="888" y="4909"/>
                </a:cubicBezTo>
                <a:cubicBezTo>
                  <a:pt x="864" y="4915"/>
                  <a:pt x="845" y="4928"/>
                  <a:pt x="822" y="4934"/>
                </a:cubicBezTo>
                <a:cubicBezTo>
                  <a:pt x="870" y="4879"/>
                  <a:pt x="911" y="4821"/>
                  <a:pt x="941" y="4749"/>
                </a:cubicBezTo>
                <a:cubicBezTo>
                  <a:pt x="1001" y="4725"/>
                  <a:pt x="1054" y="4700"/>
                  <a:pt x="1114" y="4672"/>
                </a:cubicBezTo>
                <a:cubicBezTo>
                  <a:pt x="1126" y="4665"/>
                  <a:pt x="1131" y="4659"/>
                  <a:pt x="1144" y="4659"/>
                </a:cubicBezTo>
                <a:close/>
                <a:moveTo>
                  <a:pt x="988" y="4939"/>
                </a:moveTo>
                <a:cubicBezTo>
                  <a:pt x="983" y="4939"/>
                  <a:pt x="971" y="4945"/>
                  <a:pt x="965" y="4945"/>
                </a:cubicBezTo>
                <a:cubicBezTo>
                  <a:pt x="971" y="4945"/>
                  <a:pt x="977" y="4939"/>
                  <a:pt x="983" y="4939"/>
                </a:cubicBezTo>
                <a:close/>
                <a:moveTo>
                  <a:pt x="3562" y="4565"/>
                </a:moveTo>
                <a:cubicBezTo>
                  <a:pt x="3622" y="4582"/>
                  <a:pt x="3688" y="4593"/>
                  <a:pt x="3748" y="4612"/>
                </a:cubicBezTo>
                <a:cubicBezTo>
                  <a:pt x="3789" y="4629"/>
                  <a:pt x="3837" y="4642"/>
                  <a:pt x="3878" y="4653"/>
                </a:cubicBezTo>
                <a:cubicBezTo>
                  <a:pt x="3855" y="4700"/>
                  <a:pt x="3831" y="4743"/>
                  <a:pt x="3801" y="4791"/>
                </a:cubicBezTo>
                <a:cubicBezTo>
                  <a:pt x="3771" y="4843"/>
                  <a:pt x="3741" y="4898"/>
                  <a:pt x="3712" y="4951"/>
                </a:cubicBezTo>
                <a:cubicBezTo>
                  <a:pt x="3669" y="4939"/>
                  <a:pt x="3628" y="4928"/>
                  <a:pt x="3586" y="4922"/>
                </a:cubicBezTo>
                <a:lnTo>
                  <a:pt x="3575" y="4915"/>
                </a:lnTo>
                <a:cubicBezTo>
                  <a:pt x="3521" y="4903"/>
                  <a:pt x="3468" y="4892"/>
                  <a:pt x="3413" y="4879"/>
                </a:cubicBezTo>
                <a:cubicBezTo>
                  <a:pt x="3443" y="4815"/>
                  <a:pt x="3479" y="4743"/>
                  <a:pt x="3509" y="4678"/>
                </a:cubicBezTo>
                <a:cubicBezTo>
                  <a:pt x="3526" y="4642"/>
                  <a:pt x="3545" y="4606"/>
                  <a:pt x="3562" y="4565"/>
                </a:cubicBezTo>
                <a:close/>
                <a:moveTo>
                  <a:pt x="1763" y="4713"/>
                </a:moveTo>
                <a:lnTo>
                  <a:pt x="1763" y="4713"/>
                </a:lnTo>
                <a:cubicBezTo>
                  <a:pt x="1733" y="4736"/>
                  <a:pt x="1697" y="4761"/>
                  <a:pt x="1667" y="4791"/>
                </a:cubicBezTo>
                <a:cubicBezTo>
                  <a:pt x="1615" y="4832"/>
                  <a:pt x="1554" y="4873"/>
                  <a:pt x="1502" y="4922"/>
                </a:cubicBezTo>
                <a:cubicBezTo>
                  <a:pt x="1424" y="4934"/>
                  <a:pt x="1346" y="4945"/>
                  <a:pt x="1263" y="4964"/>
                </a:cubicBezTo>
                <a:cubicBezTo>
                  <a:pt x="1304" y="4939"/>
                  <a:pt x="1340" y="4915"/>
                  <a:pt x="1381" y="4892"/>
                </a:cubicBezTo>
                <a:cubicBezTo>
                  <a:pt x="1442" y="4851"/>
                  <a:pt x="1507" y="4815"/>
                  <a:pt x="1567" y="4772"/>
                </a:cubicBezTo>
                <a:cubicBezTo>
                  <a:pt x="1639" y="4749"/>
                  <a:pt x="1703" y="4730"/>
                  <a:pt x="1763" y="4713"/>
                </a:cubicBezTo>
                <a:close/>
                <a:moveTo>
                  <a:pt x="810" y="4975"/>
                </a:moveTo>
                <a:cubicBezTo>
                  <a:pt x="798" y="4981"/>
                  <a:pt x="792" y="4986"/>
                  <a:pt x="781" y="4994"/>
                </a:cubicBezTo>
                <a:cubicBezTo>
                  <a:pt x="772" y="4994"/>
                  <a:pt x="763" y="4996"/>
                  <a:pt x="755" y="4998"/>
                </a:cubicBezTo>
                <a:lnTo>
                  <a:pt x="755" y="4998"/>
                </a:lnTo>
                <a:cubicBezTo>
                  <a:pt x="776" y="4992"/>
                  <a:pt x="793" y="4980"/>
                  <a:pt x="810" y="4975"/>
                </a:cubicBezTo>
                <a:close/>
                <a:moveTo>
                  <a:pt x="864" y="4975"/>
                </a:moveTo>
                <a:lnTo>
                  <a:pt x="870" y="4981"/>
                </a:lnTo>
                <a:cubicBezTo>
                  <a:pt x="845" y="4994"/>
                  <a:pt x="822" y="4999"/>
                  <a:pt x="798" y="5005"/>
                </a:cubicBezTo>
                <a:cubicBezTo>
                  <a:pt x="822" y="4999"/>
                  <a:pt x="845" y="4986"/>
                  <a:pt x="864" y="4975"/>
                </a:cubicBezTo>
                <a:close/>
                <a:moveTo>
                  <a:pt x="1430" y="4815"/>
                </a:moveTo>
                <a:lnTo>
                  <a:pt x="1430" y="4815"/>
                </a:lnTo>
                <a:cubicBezTo>
                  <a:pt x="1406" y="4832"/>
                  <a:pt x="1381" y="4843"/>
                  <a:pt x="1359" y="4862"/>
                </a:cubicBezTo>
                <a:cubicBezTo>
                  <a:pt x="1299" y="4898"/>
                  <a:pt x="1233" y="4939"/>
                  <a:pt x="1174" y="4981"/>
                </a:cubicBezTo>
                <a:cubicBezTo>
                  <a:pt x="1103" y="4994"/>
                  <a:pt x="1031" y="5005"/>
                  <a:pt x="965" y="5016"/>
                </a:cubicBezTo>
                <a:cubicBezTo>
                  <a:pt x="1001" y="4999"/>
                  <a:pt x="1031" y="4986"/>
                  <a:pt x="1067" y="4969"/>
                </a:cubicBezTo>
                <a:cubicBezTo>
                  <a:pt x="1138" y="4934"/>
                  <a:pt x="1210" y="4903"/>
                  <a:pt x="1281" y="4868"/>
                </a:cubicBezTo>
                <a:cubicBezTo>
                  <a:pt x="1329" y="4851"/>
                  <a:pt x="1381" y="4832"/>
                  <a:pt x="1430" y="4815"/>
                </a:cubicBezTo>
                <a:close/>
                <a:moveTo>
                  <a:pt x="7816" y="4129"/>
                </a:moveTo>
                <a:lnTo>
                  <a:pt x="7816" y="4129"/>
                </a:lnTo>
                <a:cubicBezTo>
                  <a:pt x="7733" y="4200"/>
                  <a:pt x="7656" y="4271"/>
                  <a:pt x="7573" y="4337"/>
                </a:cubicBezTo>
                <a:lnTo>
                  <a:pt x="7518" y="4386"/>
                </a:lnTo>
                <a:cubicBezTo>
                  <a:pt x="7411" y="4480"/>
                  <a:pt x="7304" y="4576"/>
                  <a:pt x="7197" y="4672"/>
                </a:cubicBezTo>
                <a:lnTo>
                  <a:pt x="7191" y="4678"/>
                </a:lnTo>
                <a:cubicBezTo>
                  <a:pt x="7065" y="4785"/>
                  <a:pt x="6941" y="4892"/>
                  <a:pt x="6809" y="5011"/>
                </a:cubicBezTo>
                <a:cubicBezTo>
                  <a:pt x="6751" y="5011"/>
                  <a:pt x="6685" y="5011"/>
                  <a:pt x="6630" y="5016"/>
                </a:cubicBezTo>
                <a:cubicBezTo>
                  <a:pt x="6743" y="4915"/>
                  <a:pt x="6858" y="4821"/>
                  <a:pt x="6971" y="4719"/>
                </a:cubicBezTo>
                <a:cubicBezTo>
                  <a:pt x="7114" y="4593"/>
                  <a:pt x="7262" y="4469"/>
                  <a:pt x="7411" y="4337"/>
                </a:cubicBezTo>
                <a:cubicBezTo>
                  <a:pt x="7465" y="4290"/>
                  <a:pt x="7518" y="4249"/>
                  <a:pt x="7566" y="4200"/>
                </a:cubicBezTo>
                <a:lnTo>
                  <a:pt x="7590" y="4183"/>
                </a:lnTo>
                <a:cubicBezTo>
                  <a:pt x="7601" y="4177"/>
                  <a:pt x="7614" y="4177"/>
                  <a:pt x="7626" y="4171"/>
                </a:cubicBezTo>
                <a:cubicBezTo>
                  <a:pt x="7686" y="4153"/>
                  <a:pt x="7751" y="4141"/>
                  <a:pt x="7816" y="4129"/>
                </a:cubicBezTo>
                <a:close/>
                <a:moveTo>
                  <a:pt x="894" y="4766"/>
                </a:moveTo>
                <a:cubicBezTo>
                  <a:pt x="852" y="4843"/>
                  <a:pt x="804" y="4909"/>
                  <a:pt x="732" y="4964"/>
                </a:cubicBezTo>
                <a:cubicBezTo>
                  <a:pt x="679" y="4986"/>
                  <a:pt x="619" y="5005"/>
                  <a:pt x="559" y="5022"/>
                </a:cubicBezTo>
                <a:cubicBezTo>
                  <a:pt x="608" y="4969"/>
                  <a:pt x="644" y="4909"/>
                  <a:pt x="667" y="4843"/>
                </a:cubicBezTo>
                <a:cubicBezTo>
                  <a:pt x="745" y="4826"/>
                  <a:pt x="822" y="4796"/>
                  <a:pt x="894" y="4766"/>
                </a:cubicBezTo>
                <a:close/>
                <a:moveTo>
                  <a:pt x="3914" y="4665"/>
                </a:moveTo>
                <a:cubicBezTo>
                  <a:pt x="4040" y="4695"/>
                  <a:pt x="4158" y="4725"/>
                  <a:pt x="4271" y="4749"/>
                </a:cubicBezTo>
                <a:cubicBezTo>
                  <a:pt x="4235" y="4802"/>
                  <a:pt x="4194" y="4856"/>
                  <a:pt x="4147" y="4909"/>
                </a:cubicBezTo>
                <a:cubicBezTo>
                  <a:pt x="4117" y="4945"/>
                  <a:pt x="4081" y="4986"/>
                  <a:pt x="4051" y="5035"/>
                </a:cubicBezTo>
                <a:cubicBezTo>
                  <a:pt x="3938" y="5005"/>
                  <a:pt x="3831" y="4981"/>
                  <a:pt x="3748" y="4958"/>
                </a:cubicBezTo>
                <a:cubicBezTo>
                  <a:pt x="3776" y="4909"/>
                  <a:pt x="3801" y="4856"/>
                  <a:pt x="3831" y="4808"/>
                </a:cubicBezTo>
                <a:lnTo>
                  <a:pt x="3837" y="4808"/>
                </a:lnTo>
                <a:cubicBezTo>
                  <a:pt x="3861" y="4761"/>
                  <a:pt x="3891" y="4713"/>
                  <a:pt x="3914" y="4665"/>
                </a:cubicBezTo>
                <a:close/>
                <a:moveTo>
                  <a:pt x="7513" y="4200"/>
                </a:moveTo>
                <a:lnTo>
                  <a:pt x="7513" y="4200"/>
                </a:lnTo>
                <a:cubicBezTo>
                  <a:pt x="7471" y="4236"/>
                  <a:pt x="7430" y="4271"/>
                  <a:pt x="7387" y="4307"/>
                </a:cubicBezTo>
                <a:cubicBezTo>
                  <a:pt x="7244" y="4439"/>
                  <a:pt x="7089" y="4570"/>
                  <a:pt x="6946" y="4695"/>
                </a:cubicBezTo>
                <a:cubicBezTo>
                  <a:pt x="6822" y="4802"/>
                  <a:pt x="6696" y="4909"/>
                  <a:pt x="6572" y="5022"/>
                </a:cubicBezTo>
                <a:cubicBezTo>
                  <a:pt x="6500" y="5022"/>
                  <a:pt x="6429" y="5035"/>
                  <a:pt x="6350" y="5041"/>
                </a:cubicBezTo>
                <a:cubicBezTo>
                  <a:pt x="6422" y="4981"/>
                  <a:pt x="6493" y="4928"/>
                  <a:pt x="6565" y="4868"/>
                </a:cubicBezTo>
                <a:cubicBezTo>
                  <a:pt x="6762" y="4713"/>
                  <a:pt x="6952" y="4565"/>
                  <a:pt x="7125" y="4414"/>
                </a:cubicBezTo>
                <a:cubicBezTo>
                  <a:pt x="7172" y="4373"/>
                  <a:pt x="7221" y="4332"/>
                  <a:pt x="7268" y="4290"/>
                </a:cubicBezTo>
                <a:lnTo>
                  <a:pt x="7292" y="4266"/>
                </a:lnTo>
                <a:cubicBezTo>
                  <a:pt x="7370" y="4243"/>
                  <a:pt x="7441" y="4224"/>
                  <a:pt x="7513" y="4200"/>
                </a:cubicBezTo>
                <a:close/>
                <a:moveTo>
                  <a:pt x="7202" y="4296"/>
                </a:moveTo>
                <a:lnTo>
                  <a:pt x="7202" y="4296"/>
                </a:lnTo>
                <a:cubicBezTo>
                  <a:pt x="7167" y="4326"/>
                  <a:pt x="7137" y="4356"/>
                  <a:pt x="7101" y="4386"/>
                </a:cubicBezTo>
                <a:cubicBezTo>
                  <a:pt x="6929" y="4535"/>
                  <a:pt x="6738" y="4683"/>
                  <a:pt x="6542" y="4843"/>
                </a:cubicBezTo>
                <a:cubicBezTo>
                  <a:pt x="6457" y="4909"/>
                  <a:pt x="6369" y="4981"/>
                  <a:pt x="6286" y="5046"/>
                </a:cubicBezTo>
                <a:cubicBezTo>
                  <a:pt x="6231" y="5052"/>
                  <a:pt x="6184" y="5058"/>
                  <a:pt x="6130" y="5065"/>
                </a:cubicBezTo>
                <a:cubicBezTo>
                  <a:pt x="6196" y="5016"/>
                  <a:pt x="6256" y="4969"/>
                  <a:pt x="6322" y="4915"/>
                </a:cubicBezTo>
                <a:cubicBezTo>
                  <a:pt x="6500" y="4772"/>
                  <a:pt x="6672" y="4642"/>
                  <a:pt x="6839" y="4499"/>
                </a:cubicBezTo>
                <a:cubicBezTo>
                  <a:pt x="6886" y="4457"/>
                  <a:pt x="6946" y="4409"/>
                  <a:pt x="7012" y="4362"/>
                </a:cubicBezTo>
                <a:cubicBezTo>
                  <a:pt x="7084" y="4337"/>
                  <a:pt x="7144" y="4314"/>
                  <a:pt x="7202" y="4296"/>
                </a:cubicBezTo>
                <a:close/>
                <a:moveTo>
                  <a:pt x="1024" y="4951"/>
                </a:moveTo>
                <a:cubicBezTo>
                  <a:pt x="960" y="4981"/>
                  <a:pt x="894" y="5011"/>
                  <a:pt x="828" y="5046"/>
                </a:cubicBezTo>
                <a:lnTo>
                  <a:pt x="768" y="5058"/>
                </a:lnTo>
                <a:cubicBezTo>
                  <a:pt x="738" y="5065"/>
                  <a:pt x="715" y="5065"/>
                  <a:pt x="691" y="5071"/>
                </a:cubicBezTo>
                <a:cubicBezTo>
                  <a:pt x="709" y="5065"/>
                  <a:pt x="732" y="5058"/>
                  <a:pt x="757" y="5046"/>
                </a:cubicBezTo>
                <a:cubicBezTo>
                  <a:pt x="840" y="5016"/>
                  <a:pt x="924" y="4986"/>
                  <a:pt x="1007" y="4958"/>
                </a:cubicBezTo>
                <a:cubicBezTo>
                  <a:pt x="1013" y="4951"/>
                  <a:pt x="1018" y="4951"/>
                  <a:pt x="1024" y="4951"/>
                </a:cubicBezTo>
                <a:close/>
                <a:moveTo>
                  <a:pt x="625" y="4862"/>
                </a:moveTo>
                <a:lnTo>
                  <a:pt x="625" y="4862"/>
                </a:lnTo>
                <a:cubicBezTo>
                  <a:pt x="589" y="4934"/>
                  <a:pt x="548" y="4994"/>
                  <a:pt x="482" y="5041"/>
                </a:cubicBezTo>
                <a:cubicBezTo>
                  <a:pt x="429" y="5058"/>
                  <a:pt x="369" y="5071"/>
                  <a:pt x="309" y="5082"/>
                </a:cubicBezTo>
                <a:cubicBezTo>
                  <a:pt x="358" y="5035"/>
                  <a:pt x="393" y="4975"/>
                  <a:pt x="423" y="4909"/>
                </a:cubicBezTo>
                <a:cubicBezTo>
                  <a:pt x="488" y="4898"/>
                  <a:pt x="559" y="4879"/>
                  <a:pt x="625" y="4862"/>
                </a:cubicBezTo>
                <a:close/>
                <a:moveTo>
                  <a:pt x="749" y="5024"/>
                </a:moveTo>
                <a:cubicBezTo>
                  <a:pt x="748" y="5025"/>
                  <a:pt x="747" y="5027"/>
                  <a:pt x="745" y="5029"/>
                </a:cubicBezTo>
                <a:cubicBezTo>
                  <a:pt x="691" y="5046"/>
                  <a:pt x="631" y="5065"/>
                  <a:pt x="578" y="5088"/>
                </a:cubicBezTo>
                <a:lnTo>
                  <a:pt x="572" y="5076"/>
                </a:lnTo>
                <a:cubicBezTo>
                  <a:pt x="578" y="5076"/>
                  <a:pt x="584" y="5076"/>
                  <a:pt x="589" y="5071"/>
                </a:cubicBezTo>
                <a:lnTo>
                  <a:pt x="679" y="5046"/>
                </a:lnTo>
                <a:cubicBezTo>
                  <a:pt x="700" y="5041"/>
                  <a:pt x="727" y="5031"/>
                  <a:pt x="749" y="5024"/>
                </a:cubicBezTo>
                <a:close/>
                <a:moveTo>
                  <a:pt x="4313" y="4755"/>
                </a:moveTo>
                <a:cubicBezTo>
                  <a:pt x="4433" y="4779"/>
                  <a:pt x="4546" y="4796"/>
                  <a:pt x="4659" y="4808"/>
                </a:cubicBezTo>
                <a:cubicBezTo>
                  <a:pt x="4599" y="4868"/>
                  <a:pt x="4540" y="4928"/>
                  <a:pt x="4474" y="4981"/>
                </a:cubicBezTo>
                <a:cubicBezTo>
                  <a:pt x="4438" y="5022"/>
                  <a:pt x="4397" y="5058"/>
                  <a:pt x="4361" y="5094"/>
                </a:cubicBezTo>
                <a:cubicBezTo>
                  <a:pt x="4271" y="5082"/>
                  <a:pt x="4183" y="5065"/>
                  <a:pt x="4087" y="5041"/>
                </a:cubicBezTo>
                <a:cubicBezTo>
                  <a:pt x="4117" y="5005"/>
                  <a:pt x="4147" y="4964"/>
                  <a:pt x="4177" y="4928"/>
                </a:cubicBezTo>
                <a:cubicBezTo>
                  <a:pt x="4224" y="4873"/>
                  <a:pt x="4271" y="4815"/>
                  <a:pt x="4313" y="4755"/>
                </a:cubicBezTo>
                <a:close/>
                <a:moveTo>
                  <a:pt x="6905" y="4397"/>
                </a:moveTo>
                <a:lnTo>
                  <a:pt x="6905" y="4397"/>
                </a:lnTo>
                <a:cubicBezTo>
                  <a:pt x="6869" y="4427"/>
                  <a:pt x="6839" y="4450"/>
                  <a:pt x="6815" y="4475"/>
                </a:cubicBezTo>
                <a:cubicBezTo>
                  <a:pt x="6655" y="4612"/>
                  <a:pt x="6482" y="4749"/>
                  <a:pt x="6297" y="4886"/>
                </a:cubicBezTo>
                <a:cubicBezTo>
                  <a:pt x="6220" y="4951"/>
                  <a:pt x="6143" y="5011"/>
                  <a:pt x="6058" y="5076"/>
                </a:cubicBezTo>
                <a:lnTo>
                  <a:pt x="5910" y="5094"/>
                </a:lnTo>
                <a:cubicBezTo>
                  <a:pt x="5964" y="5052"/>
                  <a:pt x="6017" y="5011"/>
                  <a:pt x="6071" y="4969"/>
                </a:cubicBezTo>
                <a:lnTo>
                  <a:pt x="6077" y="4969"/>
                </a:lnTo>
                <a:cubicBezTo>
                  <a:pt x="6243" y="4838"/>
                  <a:pt x="6399" y="4719"/>
                  <a:pt x="6547" y="4593"/>
                </a:cubicBezTo>
                <a:cubicBezTo>
                  <a:pt x="6595" y="4552"/>
                  <a:pt x="6649" y="4510"/>
                  <a:pt x="6702" y="4469"/>
                </a:cubicBezTo>
                <a:lnTo>
                  <a:pt x="6822" y="4427"/>
                </a:lnTo>
                <a:cubicBezTo>
                  <a:pt x="6845" y="4414"/>
                  <a:pt x="6875" y="4409"/>
                  <a:pt x="6905" y="4397"/>
                </a:cubicBezTo>
                <a:close/>
                <a:moveTo>
                  <a:pt x="566" y="5082"/>
                </a:moveTo>
                <a:lnTo>
                  <a:pt x="566" y="5088"/>
                </a:lnTo>
                <a:cubicBezTo>
                  <a:pt x="559" y="5094"/>
                  <a:pt x="548" y="5101"/>
                  <a:pt x="542" y="5101"/>
                </a:cubicBezTo>
                <a:lnTo>
                  <a:pt x="542" y="5112"/>
                </a:lnTo>
                <a:cubicBezTo>
                  <a:pt x="536" y="5112"/>
                  <a:pt x="531" y="5118"/>
                  <a:pt x="518" y="5118"/>
                </a:cubicBezTo>
                <a:lnTo>
                  <a:pt x="488" y="5124"/>
                </a:lnTo>
                <a:lnTo>
                  <a:pt x="482" y="5112"/>
                </a:lnTo>
                <a:lnTo>
                  <a:pt x="476" y="5112"/>
                </a:lnTo>
                <a:lnTo>
                  <a:pt x="476" y="5124"/>
                </a:lnTo>
                <a:lnTo>
                  <a:pt x="471" y="5107"/>
                </a:lnTo>
                <a:cubicBezTo>
                  <a:pt x="501" y="5094"/>
                  <a:pt x="531" y="5088"/>
                  <a:pt x="566" y="5082"/>
                </a:cubicBezTo>
                <a:close/>
                <a:moveTo>
                  <a:pt x="6595" y="4505"/>
                </a:moveTo>
                <a:lnTo>
                  <a:pt x="6595" y="4505"/>
                </a:lnTo>
                <a:cubicBezTo>
                  <a:pt x="6565" y="4529"/>
                  <a:pt x="6542" y="4546"/>
                  <a:pt x="6523" y="4565"/>
                </a:cubicBezTo>
                <a:cubicBezTo>
                  <a:pt x="6374" y="4689"/>
                  <a:pt x="6220" y="4808"/>
                  <a:pt x="6053" y="4939"/>
                </a:cubicBezTo>
                <a:cubicBezTo>
                  <a:pt x="5981" y="4994"/>
                  <a:pt x="5910" y="5046"/>
                  <a:pt x="5838" y="5107"/>
                </a:cubicBezTo>
                <a:cubicBezTo>
                  <a:pt x="5791" y="5112"/>
                  <a:pt x="5742" y="5118"/>
                  <a:pt x="5695" y="5124"/>
                </a:cubicBezTo>
                <a:cubicBezTo>
                  <a:pt x="5737" y="5088"/>
                  <a:pt x="5785" y="5058"/>
                  <a:pt x="5827" y="5022"/>
                </a:cubicBezTo>
                <a:cubicBezTo>
                  <a:pt x="5964" y="4915"/>
                  <a:pt x="6089" y="4815"/>
                  <a:pt x="6214" y="4708"/>
                </a:cubicBezTo>
                <a:cubicBezTo>
                  <a:pt x="6262" y="4672"/>
                  <a:pt x="6322" y="4623"/>
                  <a:pt x="6386" y="4570"/>
                </a:cubicBezTo>
                <a:lnTo>
                  <a:pt x="6393" y="4570"/>
                </a:lnTo>
                <a:cubicBezTo>
                  <a:pt x="6452" y="4552"/>
                  <a:pt x="6517" y="4529"/>
                  <a:pt x="6595" y="4505"/>
                </a:cubicBezTo>
                <a:close/>
                <a:moveTo>
                  <a:pt x="375" y="5107"/>
                </a:moveTo>
                <a:lnTo>
                  <a:pt x="375" y="5107"/>
                </a:lnTo>
                <a:cubicBezTo>
                  <a:pt x="345" y="5112"/>
                  <a:pt x="316" y="5124"/>
                  <a:pt x="286" y="5129"/>
                </a:cubicBezTo>
                <a:cubicBezTo>
                  <a:pt x="273" y="5129"/>
                  <a:pt x="262" y="5137"/>
                  <a:pt x="250" y="5137"/>
                </a:cubicBezTo>
                <a:cubicBezTo>
                  <a:pt x="250" y="5137"/>
                  <a:pt x="250" y="5129"/>
                  <a:pt x="256" y="5129"/>
                </a:cubicBezTo>
                <a:cubicBezTo>
                  <a:pt x="298" y="5124"/>
                  <a:pt x="333" y="5112"/>
                  <a:pt x="375" y="5107"/>
                </a:cubicBezTo>
                <a:close/>
                <a:moveTo>
                  <a:pt x="4700" y="4808"/>
                </a:moveTo>
                <a:cubicBezTo>
                  <a:pt x="4813" y="4821"/>
                  <a:pt x="4920" y="4826"/>
                  <a:pt x="5028" y="4826"/>
                </a:cubicBezTo>
                <a:cubicBezTo>
                  <a:pt x="4950" y="4898"/>
                  <a:pt x="4862" y="4964"/>
                  <a:pt x="4777" y="5035"/>
                </a:cubicBezTo>
                <a:cubicBezTo>
                  <a:pt x="4736" y="5071"/>
                  <a:pt x="4694" y="5107"/>
                  <a:pt x="4647" y="5142"/>
                </a:cubicBezTo>
                <a:cubicBezTo>
                  <a:pt x="4570" y="5129"/>
                  <a:pt x="4486" y="5118"/>
                  <a:pt x="4403" y="5107"/>
                </a:cubicBezTo>
                <a:cubicBezTo>
                  <a:pt x="4433" y="5071"/>
                  <a:pt x="4469" y="5041"/>
                  <a:pt x="4499" y="5011"/>
                </a:cubicBezTo>
                <a:cubicBezTo>
                  <a:pt x="4570" y="4945"/>
                  <a:pt x="4634" y="4879"/>
                  <a:pt x="4700" y="4808"/>
                </a:cubicBezTo>
                <a:close/>
                <a:moveTo>
                  <a:pt x="6292" y="4606"/>
                </a:moveTo>
                <a:lnTo>
                  <a:pt x="6292" y="4606"/>
                </a:lnTo>
                <a:cubicBezTo>
                  <a:pt x="6256" y="4629"/>
                  <a:pt x="6220" y="4659"/>
                  <a:pt x="6190" y="4683"/>
                </a:cubicBezTo>
                <a:cubicBezTo>
                  <a:pt x="6071" y="4785"/>
                  <a:pt x="5940" y="4886"/>
                  <a:pt x="5803" y="4994"/>
                </a:cubicBezTo>
                <a:cubicBezTo>
                  <a:pt x="5742" y="5041"/>
                  <a:pt x="5684" y="5088"/>
                  <a:pt x="5630" y="5129"/>
                </a:cubicBezTo>
                <a:cubicBezTo>
                  <a:pt x="5571" y="5137"/>
                  <a:pt x="5517" y="5142"/>
                  <a:pt x="5464" y="5148"/>
                </a:cubicBezTo>
                <a:cubicBezTo>
                  <a:pt x="5499" y="5118"/>
                  <a:pt x="5535" y="5094"/>
                  <a:pt x="5571" y="5065"/>
                </a:cubicBezTo>
                <a:cubicBezTo>
                  <a:pt x="5695" y="4969"/>
                  <a:pt x="5808" y="4879"/>
                  <a:pt x="5916" y="4785"/>
                </a:cubicBezTo>
                <a:cubicBezTo>
                  <a:pt x="5964" y="4749"/>
                  <a:pt x="6011" y="4708"/>
                  <a:pt x="6064" y="4672"/>
                </a:cubicBezTo>
                <a:cubicBezTo>
                  <a:pt x="6136" y="4648"/>
                  <a:pt x="6214" y="4629"/>
                  <a:pt x="6292" y="4606"/>
                </a:cubicBezTo>
                <a:close/>
                <a:moveTo>
                  <a:pt x="5404" y="4802"/>
                </a:moveTo>
                <a:cubicBezTo>
                  <a:pt x="5296" y="4892"/>
                  <a:pt x="5178" y="4981"/>
                  <a:pt x="5063" y="5065"/>
                </a:cubicBezTo>
                <a:cubicBezTo>
                  <a:pt x="5016" y="5094"/>
                  <a:pt x="4969" y="5129"/>
                  <a:pt x="4927" y="5159"/>
                </a:cubicBezTo>
                <a:cubicBezTo>
                  <a:pt x="4849" y="5159"/>
                  <a:pt x="4777" y="5154"/>
                  <a:pt x="4700" y="5148"/>
                </a:cubicBezTo>
                <a:cubicBezTo>
                  <a:pt x="4730" y="5118"/>
                  <a:pt x="4766" y="5088"/>
                  <a:pt x="4802" y="5065"/>
                </a:cubicBezTo>
                <a:lnTo>
                  <a:pt x="4802" y="5058"/>
                </a:lnTo>
                <a:cubicBezTo>
                  <a:pt x="4897" y="4986"/>
                  <a:pt x="4999" y="4903"/>
                  <a:pt x="5082" y="4826"/>
                </a:cubicBezTo>
                <a:cubicBezTo>
                  <a:pt x="5189" y="4821"/>
                  <a:pt x="5296" y="4815"/>
                  <a:pt x="5404" y="4802"/>
                </a:cubicBezTo>
                <a:close/>
                <a:moveTo>
                  <a:pt x="5660" y="4766"/>
                </a:moveTo>
                <a:cubicBezTo>
                  <a:pt x="5635" y="4785"/>
                  <a:pt x="5612" y="4802"/>
                  <a:pt x="5588" y="4826"/>
                </a:cubicBezTo>
                <a:cubicBezTo>
                  <a:pt x="5499" y="4903"/>
                  <a:pt x="5392" y="4981"/>
                  <a:pt x="5285" y="5071"/>
                </a:cubicBezTo>
                <a:cubicBezTo>
                  <a:pt x="5236" y="5101"/>
                  <a:pt x="5195" y="5129"/>
                  <a:pt x="5153" y="5165"/>
                </a:cubicBezTo>
                <a:lnTo>
                  <a:pt x="4980" y="5165"/>
                </a:lnTo>
                <a:cubicBezTo>
                  <a:pt x="5016" y="5142"/>
                  <a:pt x="5052" y="5118"/>
                  <a:pt x="5082" y="5088"/>
                </a:cubicBezTo>
                <a:cubicBezTo>
                  <a:pt x="5213" y="4999"/>
                  <a:pt x="5349" y="4898"/>
                  <a:pt x="5469" y="4796"/>
                </a:cubicBezTo>
                <a:cubicBezTo>
                  <a:pt x="5528" y="4785"/>
                  <a:pt x="5594" y="4779"/>
                  <a:pt x="5660" y="4766"/>
                </a:cubicBezTo>
                <a:close/>
                <a:moveTo>
                  <a:pt x="5976" y="4695"/>
                </a:moveTo>
                <a:lnTo>
                  <a:pt x="5976" y="4695"/>
                </a:lnTo>
                <a:cubicBezTo>
                  <a:pt x="5951" y="4713"/>
                  <a:pt x="5921" y="4736"/>
                  <a:pt x="5893" y="4761"/>
                </a:cubicBezTo>
                <a:cubicBezTo>
                  <a:pt x="5785" y="4851"/>
                  <a:pt x="5671" y="4939"/>
                  <a:pt x="5547" y="5035"/>
                </a:cubicBezTo>
                <a:cubicBezTo>
                  <a:pt x="5499" y="5076"/>
                  <a:pt x="5451" y="5112"/>
                  <a:pt x="5398" y="5154"/>
                </a:cubicBezTo>
                <a:cubicBezTo>
                  <a:pt x="5332" y="5159"/>
                  <a:pt x="5272" y="5159"/>
                  <a:pt x="5213" y="5165"/>
                </a:cubicBezTo>
                <a:cubicBezTo>
                  <a:pt x="5242" y="5142"/>
                  <a:pt x="5272" y="5118"/>
                  <a:pt x="5302" y="5094"/>
                </a:cubicBezTo>
                <a:cubicBezTo>
                  <a:pt x="5415" y="5011"/>
                  <a:pt x="5517" y="4934"/>
                  <a:pt x="5612" y="4851"/>
                </a:cubicBezTo>
                <a:cubicBezTo>
                  <a:pt x="5648" y="4821"/>
                  <a:pt x="5690" y="4785"/>
                  <a:pt x="5737" y="4749"/>
                </a:cubicBezTo>
                <a:lnTo>
                  <a:pt x="5742" y="4749"/>
                </a:lnTo>
                <a:cubicBezTo>
                  <a:pt x="5821" y="4730"/>
                  <a:pt x="5898" y="4713"/>
                  <a:pt x="5976" y="4695"/>
                </a:cubicBezTo>
                <a:close/>
                <a:moveTo>
                  <a:pt x="2437" y="4851"/>
                </a:moveTo>
                <a:cubicBezTo>
                  <a:pt x="2347" y="4975"/>
                  <a:pt x="2282" y="5082"/>
                  <a:pt x="2234" y="5184"/>
                </a:cubicBezTo>
                <a:lnTo>
                  <a:pt x="1925" y="5184"/>
                </a:lnTo>
                <a:cubicBezTo>
                  <a:pt x="1983" y="5088"/>
                  <a:pt x="2055" y="4986"/>
                  <a:pt x="2156" y="4868"/>
                </a:cubicBezTo>
                <a:cubicBezTo>
                  <a:pt x="2252" y="4862"/>
                  <a:pt x="2347" y="4851"/>
                  <a:pt x="2437" y="4851"/>
                </a:cubicBezTo>
                <a:close/>
                <a:moveTo>
                  <a:pt x="238" y="5184"/>
                </a:moveTo>
                <a:cubicBezTo>
                  <a:pt x="228" y="5184"/>
                  <a:pt x="223" y="5187"/>
                  <a:pt x="215" y="5189"/>
                </a:cubicBezTo>
                <a:lnTo>
                  <a:pt x="215" y="5189"/>
                </a:lnTo>
                <a:cubicBezTo>
                  <a:pt x="221" y="5184"/>
                  <a:pt x="227" y="5184"/>
                  <a:pt x="238" y="5184"/>
                </a:cubicBezTo>
                <a:close/>
                <a:moveTo>
                  <a:pt x="209" y="5165"/>
                </a:moveTo>
                <a:lnTo>
                  <a:pt x="215" y="5189"/>
                </a:lnTo>
                <a:lnTo>
                  <a:pt x="215" y="5189"/>
                </a:lnTo>
                <a:cubicBezTo>
                  <a:pt x="213" y="5189"/>
                  <a:pt x="211" y="5189"/>
                  <a:pt x="209" y="5189"/>
                </a:cubicBezTo>
                <a:lnTo>
                  <a:pt x="209" y="5178"/>
                </a:lnTo>
                <a:cubicBezTo>
                  <a:pt x="202" y="5178"/>
                  <a:pt x="196" y="5184"/>
                  <a:pt x="196" y="5184"/>
                </a:cubicBezTo>
                <a:lnTo>
                  <a:pt x="190" y="5184"/>
                </a:lnTo>
                <a:lnTo>
                  <a:pt x="190" y="5172"/>
                </a:lnTo>
                <a:lnTo>
                  <a:pt x="196" y="5172"/>
                </a:lnTo>
                <a:cubicBezTo>
                  <a:pt x="202" y="5172"/>
                  <a:pt x="209" y="5165"/>
                  <a:pt x="209" y="5165"/>
                </a:cubicBezTo>
                <a:close/>
                <a:moveTo>
                  <a:pt x="2776" y="4843"/>
                </a:moveTo>
                <a:cubicBezTo>
                  <a:pt x="2704" y="4951"/>
                  <a:pt x="2633" y="5071"/>
                  <a:pt x="2580" y="5189"/>
                </a:cubicBezTo>
                <a:cubicBezTo>
                  <a:pt x="2478" y="5184"/>
                  <a:pt x="2377" y="5184"/>
                  <a:pt x="2275" y="5184"/>
                </a:cubicBezTo>
                <a:cubicBezTo>
                  <a:pt x="2324" y="5082"/>
                  <a:pt x="2390" y="4975"/>
                  <a:pt x="2478" y="4851"/>
                </a:cubicBezTo>
                <a:cubicBezTo>
                  <a:pt x="2580" y="4843"/>
                  <a:pt x="2681" y="4843"/>
                  <a:pt x="2776" y="4843"/>
                </a:cubicBezTo>
                <a:close/>
                <a:moveTo>
                  <a:pt x="2109" y="4873"/>
                </a:moveTo>
                <a:lnTo>
                  <a:pt x="2109" y="4873"/>
                </a:lnTo>
                <a:cubicBezTo>
                  <a:pt x="2013" y="4986"/>
                  <a:pt x="1942" y="5088"/>
                  <a:pt x="1882" y="5184"/>
                </a:cubicBezTo>
                <a:cubicBezTo>
                  <a:pt x="1788" y="5189"/>
                  <a:pt x="1686" y="5195"/>
                  <a:pt x="1579" y="5195"/>
                </a:cubicBezTo>
                <a:cubicBezTo>
                  <a:pt x="1645" y="5107"/>
                  <a:pt x="1727" y="5016"/>
                  <a:pt x="1840" y="4903"/>
                </a:cubicBezTo>
                <a:cubicBezTo>
                  <a:pt x="1931" y="4892"/>
                  <a:pt x="2019" y="4879"/>
                  <a:pt x="2109" y="4873"/>
                </a:cubicBezTo>
                <a:close/>
                <a:moveTo>
                  <a:pt x="2818" y="4851"/>
                </a:moveTo>
                <a:cubicBezTo>
                  <a:pt x="2907" y="4851"/>
                  <a:pt x="2997" y="4856"/>
                  <a:pt x="3080" y="4868"/>
                </a:cubicBezTo>
                <a:cubicBezTo>
                  <a:pt x="3020" y="4975"/>
                  <a:pt x="2961" y="5088"/>
                  <a:pt x="2907" y="5214"/>
                </a:cubicBezTo>
                <a:cubicBezTo>
                  <a:pt x="2811" y="5201"/>
                  <a:pt x="2717" y="5195"/>
                  <a:pt x="2615" y="5189"/>
                </a:cubicBezTo>
                <a:cubicBezTo>
                  <a:pt x="2675" y="5071"/>
                  <a:pt x="2747" y="4958"/>
                  <a:pt x="2818" y="4851"/>
                </a:cubicBezTo>
                <a:close/>
                <a:moveTo>
                  <a:pt x="1782" y="4909"/>
                </a:moveTo>
                <a:cubicBezTo>
                  <a:pt x="1675" y="5016"/>
                  <a:pt x="1596" y="5112"/>
                  <a:pt x="1537" y="5201"/>
                </a:cubicBezTo>
                <a:cubicBezTo>
                  <a:pt x="1442" y="5208"/>
                  <a:pt x="1340" y="5214"/>
                  <a:pt x="1233" y="5219"/>
                </a:cubicBezTo>
                <a:cubicBezTo>
                  <a:pt x="1304" y="5137"/>
                  <a:pt x="1394" y="5052"/>
                  <a:pt x="1513" y="4951"/>
                </a:cubicBezTo>
                <a:cubicBezTo>
                  <a:pt x="1609" y="4939"/>
                  <a:pt x="1697" y="4922"/>
                  <a:pt x="1782" y="4909"/>
                </a:cubicBezTo>
                <a:close/>
                <a:moveTo>
                  <a:pt x="1442" y="4964"/>
                </a:moveTo>
                <a:lnTo>
                  <a:pt x="1442" y="4964"/>
                </a:lnTo>
                <a:cubicBezTo>
                  <a:pt x="1334" y="5058"/>
                  <a:pt x="1251" y="5142"/>
                  <a:pt x="1180" y="5225"/>
                </a:cubicBezTo>
                <a:cubicBezTo>
                  <a:pt x="1090" y="5231"/>
                  <a:pt x="988" y="5237"/>
                  <a:pt x="881" y="5250"/>
                </a:cubicBezTo>
                <a:cubicBezTo>
                  <a:pt x="960" y="5172"/>
                  <a:pt x="1054" y="5094"/>
                  <a:pt x="1186" y="5011"/>
                </a:cubicBezTo>
                <a:cubicBezTo>
                  <a:pt x="1281" y="4994"/>
                  <a:pt x="1364" y="4981"/>
                  <a:pt x="1442" y="4964"/>
                </a:cubicBezTo>
                <a:close/>
                <a:moveTo>
                  <a:pt x="3122" y="4868"/>
                </a:moveTo>
                <a:cubicBezTo>
                  <a:pt x="3199" y="4879"/>
                  <a:pt x="3283" y="4892"/>
                  <a:pt x="3360" y="4903"/>
                </a:cubicBezTo>
                <a:cubicBezTo>
                  <a:pt x="3300" y="5035"/>
                  <a:pt x="3259" y="5148"/>
                  <a:pt x="3223" y="5250"/>
                </a:cubicBezTo>
                <a:cubicBezTo>
                  <a:pt x="3133" y="5237"/>
                  <a:pt x="3039" y="5225"/>
                  <a:pt x="2943" y="5214"/>
                </a:cubicBezTo>
                <a:cubicBezTo>
                  <a:pt x="2997" y="5094"/>
                  <a:pt x="3056" y="4975"/>
                  <a:pt x="3122" y="4868"/>
                </a:cubicBezTo>
                <a:close/>
                <a:moveTo>
                  <a:pt x="1096" y="5029"/>
                </a:moveTo>
                <a:lnTo>
                  <a:pt x="1096" y="5029"/>
                </a:lnTo>
                <a:cubicBezTo>
                  <a:pt x="983" y="5107"/>
                  <a:pt x="894" y="5178"/>
                  <a:pt x="822" y="5250"/>
                </a:cubicBezTo>
                <a:cubicBezTo>
                  <a:pt x="727" y="5261"/>
                  <a:pt x="625" y="5267"/>
                  <a:pt x="524" y="5280"/>
                </a:cubicBezTo>
                <a:cubicBezTo>
                  <a:pt x="608" y="5208"/>
                  <a:pt x="709" y="5148"/>
                  <a:pt x="840" y="5076"/>
                </a:cubicBezTo>
                <a:cubicBezTo>
                  <a:pt x="924" y="5065"/>
                  <a:pt x="1007" y="5046"/>
                  <a:pt x="1096" y="5029"/>
                </a:cubicBezTo>
                <a:close/>
                <a:moveTo>
                  <a:pt x="3396" y="4915"/>
                </a:moveTo>
                <a:cubicBezTo>
                  <a:pt x="3455" y="4922"/>
                  <a:pt x="3509" y="4939"/>
                  <a:pt x="3562" y="4951"/>
                </a:cubicBezTo>
                <a:cubicBezTo>
                  <a:pt x="3605" y="4964"/>
                  <a:pt x="3652" y="4975"/>
                  <a:pt x="3694" y="4981"/>
                </a:cubicBezTo>
                <a:cubicBezTo>
                  <a:pt x="3628" y="5107"/>
                  <a:pt x="3581" y="5208"/>
                  <a:pt x="3545" y="5302"/>
                </a:cubicBezTo>
                <a:cubicBezTo>
                  <a:pt x="3498" y="5291"/>
                  <a:pt x="3449" y="5285"/>
                  <a:pt x="3408" y="5280"/>
                </a:cubicBezTo>
                <a:cubicBezTo>
                  <a:pt x="3360" y="5267"/>
                  <a:pt x="3312" y="5261"/>
                  <a:pt x="3259" y="5255"/>
                </a:cubicBezTo>
                <a:cubicBezTo>
                  <a:pt x="3295" y="5154"/>
                  <a:pt x="3336" y="5041"/>
                  <a:pt x="3396" y="4915"/>
                </a:cubicBezTo>
                <a:close/>
                <a:moveTo>
                  <a:pt x="3729" y="4994"/>
                </a:moveTo>
                <a:cubicBezTo>
                  <a:pt x="3812" y="5011"/>
                  <a:pt x="3914" y="5041"/>
                  <a:pt x="4027" y="5065"/>
                </a:cubicBezTo>
                <a:cubicBezTo>
                  <a:pt x="3938" y="5178"/>
                  <a:pt x="3878" y="5272"/>
                  <a:pt x="3831" y="5368"/>
                </a:cubicBezTo>
                <a:cubicBezTo>
                  <a:pt x="3741" y="5351"/>
                  <a:pt x="3664" y="5327"/>
                  <a:pt x="3581" y="5308"/>
                </a:cubicBezTo>
                <a:cubicBezTo>
                  <a:pt x="3616" y="5214"/>
                  <a:pt x="3664" y="5112"/>
                  <a:pt x="3729" y="4994"/>
                </a:cubicBezTo>
                <a:close/>
                <a:moveTo>
                  <a:pt x="4062" y="5071"/>
                </a:moveTo>
                <a:cubicBezTo>
                  <a:pt x="4158" y="5094"/>
                  <a:pt x="4248" y="5112"/>
                  <a:pt x="4331" y="5129"/>
                </a:cubicBezTo>
                <a:cubicBezTo>
                  <a:pt x="4248" y="5208"/>
                  <a:pt x="4147" y="5315"/>
                  <a:pt x="4075" y="5440"/>
                </a:cubicBezTo>
                <a:cubicBezTo>
                  <a:pt x="4004" y="5415"/>
                  <a:pt x="3932" y="5398"/>
                  <a:pt x="3867" y="5380"/>
                </a:cubicBezTo>
                <a:cubicBezTo>
                  <a:pt x="3927" y="5261"/>
                  <a:pt x="4004" y="5154"/>
                  <a:pt x="4062" y="5071"/>
                </a:cubicBezTo>
                <a:close/>
                <a:moveTo>
                  <a:pt x="4373" y="5137"/>
                </a:moveTo>
                <a:cubicBezTo>
                  <a:pt x="4456" y="5148"/>
                  <a:pt x="4534" y="5159"/>
                  <a:pt x="4611" y="5172"/>
                </a:cubicBezTo>
                <a:cubicBezTo>
                  <a:pt x="4499" y="5267"/>
                  <a:pt x="4378" y="5374"/>
                  <a:pt x="4290" y="5505"/>
                </a:cubicBezTo>
                <a:cubicBezTo>
                  <a:pt x="4224" y="5487"/>
                  <a:pt x="4164" y="5470"/>
                  <a:pt x="4111" y="5451"/>
                </a:cubicBezTo>
                <a:cubicBezTo>
                  <a:pt x="4188" y="5327"/>
                  <a:pt x="4290" y="5219"/>
                  <a:pt x="4373" y="5137"/>
                </a:cubicBezTo>
                <a:close/>
                <a:moveTo>
                  <a:pt x="4659" y="5178"/>
                </a:moveTo>
                <a:cubicBezTo>
                  <a:pt x="4736" y="5184"/>
                  <a:pt x="4807" y="5189"/>
                  <a:pt x="4879" y="5195"/>
                </a:cubicBezTo>
                <a:cubicBezTo>
                  <a:pt x="4742" y="5302"/>
                  <a:pt x="4587" y="5428"/>
                  <a:pt x="4474" y="5566"/>
                </a:cubicBezTo>
                <a:cubicBezTo>
                  <a:pt x="4427" y="5553"/>
                  <a:pt x="4373" y="5535"/>
                  <a:pt x="4326" y="5517"/>
                </a:cubicBezTo>
                <a:cubicBezTo>
                  <a:pt x="4420" y="5387"/>
                  <a:pt x="4546" y="5272"/>
                  <a:pt x="4659" y="5178"/>
                </a:cubicBezTo>
                <a:close/>
                <a:moveTo>
                  <a:pt x="5106" y="5201"/>
                </a:moveTo>
                <a:cubicBezTo>
                  <a:pt x="4945" y="5332"/>
                  <a:pt x="4777" y="5470"/>
                  <a:pt x="4647" y="5624"/>
                </a:cubicBezTo>
                <a:lnTo>
                  <a:pt x="4510" y="5583"/>
                </a:lnTo>
                <a:cubicBezTo>
                  <a:pt x="4629" y="5434"/>
                  <a:pt x="4790" y="5308"/>
                  <a:pt x="4939" y="5201"/>
                </a:cubicBezTo>
                <a:close/>
                <a:moveTo>
                  <a:pt x="1150" y="5261"/>
                </a:moveTo>
                <a:lnTo>
                  <a:pt x="1150" y="5261"/>
                </a:lnTo>
                <a:cubicBezTo>
                  <a:pt x="1078" y="5357"/>
                  <a:pt x="1024" y="5458"/>
                  <a:pt x="988" y="5566"/>
                </a:cubicBezTo>
                <a:cubicBezTo>
                  <a:pt x="977" y="5594"/>
                  <a:pt x="965" y="5624"/>
                  <a:pt x="960" y="5654"/>
                </a:cubicBezTo>
                <a:lnTo>
                  <a:pt x="619" y="5654"/>
                </a:lnTo>
                <a:cubicBezTo>
                  <a:pt x="625" y="5630"/>
                  <a:pt x="638" y="5607"/>
                  <a:pt x="644" y="5583"/>
                </a:cubicBezTo>
                <a:cubicBezTo>
                  <a:pt x="691" y="5475"/>
                  <a:pt x="751" y="5380"/>
                  <a:pt x="840" y="5285"/>
                </a:cubicBezTo>
                <a:cubicBezTo>
                  <a:pt x="953" y="5280"/>
                  <a:pt x="1054" y="5267"/>
                  <a:pt x="1150" y="5261"/>
                </a:cubicBezTo>
                <a:close/>
                <a:moveTo>
                  <a:pt x="1513" y="5237"/>
                </a:moveTo>
                <a:lnTo>
                  <a:pt x="1513" y="5237"/>
                </a:lnTo>
                <a:cubicBezTo>
                  <a:pt x="1442" y="5344"/>
                  <a:pt x="1389" y="5451"/>
                  <a:pt x="1359" y="5566"/>
                </a:cubicBezTo>
                <a:cubicBezTo>
                  <a:pt x="1353" y="5594"/>
                  <a:pt x="1340" y="5624"/>
                  <a:pt x="1334" y="5654"/>
                </a:cubicBezTo>
                <a:lnTo>
                  <a:pt x="995" y="5654"/>
                </a:lnTo>
                <a:cubicBezTo>
                  <a:pt x="1001" y="5630"/>
                  <a:pt x="1013" y="5601"/>
                  <a:pt x="1018" y="5577"/>
                </a:cubicBezTo>
                <a:cubicBezTo>
                  <a:pt x="1060" y="5464"/>
                  <a:pt x="1120" y="5362"/>
                  <a:pt x="1197" y="5255"/>
                </a:cubicBezTo>
                <a:cubicBezTo>
                  <a:pt x="1310" y="5250"/>
                  <a:pt x="1411" y="5244"/>
                  <a:pt x="1513" y="5237"/>
                </a:cubicBezTo>
                <a:close/>
                <a:moveTo>
                  <a:pt x="1865" y="5225"/>
                </a:moveTo>
                <a:cubicBezTo>
                  <a:pt x="1799" y="5338"/>
                  <a:pt x="1758" y="5451"/>
                  <a:pt x="1727" y="5566"/>
                </a:cubicBezTo>
                <a:cubicBezTo>
                  <a:pt x="1722" y="5594"/>
                  <a:pt x="1716" y="5624"/>
                  <a:pt x="1710" y="5660"/>
                </a:cubicBezTo>
                <a:cubicBezTo>
                  <a:pt x="1596" y="5654"/>
                  <a:pt x="1483" y="5654"/>
                  <a:pt x="1370" y="5654"/>
                </a:cubicBezTo>
                <a:cubicBezTo>
                  <a:pt x="1376" y="5630"/>
                  <a:pt x="1389" y="5601"/>
                  <a:pt x="1394" y="5571"/>
                </a:cubicBezTo>
                <a:cubicBezTo>
                  <a:pt x="1424" y="5458"/>
                  <a:pt x="1477" y="5344"/>
                  <a:pt x="1554" y="5237"/>
                </a:cubicBezTo>
                <a:cubicBezTo>
                  <a:pt x="1662" y="5231"/>
                  <a:pt x="1763" y="5225"/>
                  <a:pt x="1865" y="5225"/>
                </a:cubicBezTo>
                <a:close/>
                <a:moveTo>
                  <a:pt x="2216" y="5219"/>
                </a:moveTo>
                <a:cubicBezTo>
                  <a:pt x="2168" y="5321"/>
                  <a:pt x="2132" y="5415"/>
                  <a:pt x="2109" y="5517"/>
                </a:cubicBezTo>
                <a:cubicBezTo>
                  <a:pt x="2096" y="5566"/>
                  <a:pt x="2085" y="5613"/>
                  <a:pt x="2079" y="5660"/>
                </a:cubicBezTo>
                <a:lnTo>
                  <a:pt x="1746" y="5660"/>
                </a:lnTo>
                <a:cubicBezTo>
                  <a:pt x="1752" y="5630"/>
                  <a:pt x="1758" y="5601"/>
                  <a:pt x="1763" y="5571"/>
                </a:cubicBezTo>
                <a:cubicBezTo>
                  <a:pt x="1793" y="5451"/>
                  <a:pt x="1835" y="5338"/>
                  <a:pt x="1906" y="5219"/>
                </a:cubicBezTo>
                <a:close/>
                <a:moveTo>
                  <a:pt x="2258" y="5219"/>
                </a:moveTo>
                <a:cubicBezTo>
                  <a:pt x="2359" y="5219"/>
                  <a:pt x="2461" y="5219"/>
                  <a:pt x="2561" y="5225"/>
                </a:cubicBezTo>
                <a:cubicBezTo>
                  <a:pt x="2514" y="5327"/>
                  <a:pt x="2484" y="5423"/>
                  <a:pt x="2467" y="5523"/>
                </a:cubicBezTo>
                <a:cubicBezTo>
                  <a:pt x="2454" y="5566"/>
                  <a:pt x="2448" y="5618"/>
                  <a:pt x="2442" y="5666"/>
                </a:cubicBezTo>
                <a:cubicBezTo>
                  <a:pt x="2335" y="5660"/>
                  <a:pt x="2228" y="5660"/>
                  <a:pt x="2115" y="5660"/>
                </a:cubicBezTo>
                <a:cubicBezTo>
                  <a:pt x="2121" y="5613"/>
                  <a:pt x="2132" y="5571"/>
                  <a:pt x="2145" y="5523"/>
                </a:cubicBezTo>
                <a:cubicBezTo>
                  <a:pt x="2168" y="5423"/>
                  <a:pt x="2204" y="5321"/>
                  <a:pt x="2258" y="5219"/>
                </a:cubicBezTo>
                <a:close/>
                <a:moveTo>
                  <a:pt x="2597" y="5225"/>
                </a:moveTo>
                <a:cubicBezTo>
                  <a:pt x="2698" y="5231"/>
                  <a:pt x="2800" y="5237"/>
                  <a:pt x="2896" y="5250"/>
                </a:cubicBezTo>
                <a:cubicBezTo>
                  <a:pt x="2860" y="5344"/>
                  <a:pt x="2830" y="5434"/>
                  <a:pt x="2818" y="5530"/>
                </a:cubicBezTo>
                <a:cubicBezTo>
                  <a:pt x="2806" y="5577"/>
                  <a:pt x="2800" y="5624"/>
                  <a:pt x="2800" y="5673"/>
                </a:cubicBezTo>
                <a:cubicBezTo>
                  <a:pt x="2693" y="5666"/>
                  <a:pt x="2585" y="5666"/>
                  <a:pt x="2478" y="5666"/>
                </a:cubicBezTo>
                <a:cubicBezTo>
                  <a:pt x="2484" y="5618"/>
                  <a:pt x="2490" y="5571"/>
                  <a:pt x="2502" y="5530"/>
                </a:cubicBezTo>
                <a:cubicBezTo>
                  <a:pt x="2520" y="5428"/>
                  <a:pt x="2550" y="5332"/>
                  <a:pt x="2597" y="5225"/>
                </a:cubicBezTo>
                <a:close/>
                <a:moveTo>
                  <a:pt x="2931" y="5250"/>
                </a:moveTo>
                <a:cubicBezTo>
                  <a:pt x="3026" y="5261"/>
                  <a:pt x="3122" y="5267"/>
                  <a:pt x="3217" y="5285"/>
                </a:cubicBezTo>
                <a:cubicBezTo>
                  <a:pt x="3187" y="5374"/>
                  <a:pt x="3169" y="5458"/>
                  <a:pt x="3157" y="5541"/>
                </a:cubicBezTo>
                <a:cubicBezTo>
                  <a:pt x="3152" y="5583"/>
                  <a:pt x="3146" y="5630"/>
                  <a:pt x="3146" y="5678"/>
                </a:cubicBezTo>
                <a:cubicBezTo>
                  <a:pt x="3044" y="5673"/>
                  <a:pt x="2937" y="5673"/>
                  <a:pt x="2836" y="5673"/>
                </a:cubicBezTo>
                <a:cubicBezTo>
                  <a:pt x="2836" y="5624"/>
                  <a:pt x="2841" y="5577"/>
                  <a:pt x="2854" y="5535"/>
                </a:cubicBezTo>
                <a:cubicBezTo>
                  <a:pt x="2866" y="5440"/>
                  <a:pt x="2896" y="5351"/>
                  <a:pt x="2931" y="5250"/>
                </a:cubicBezTo>
                <a:close/>
                <a:moveTo>
                  <a:pt x="5349" y="5189"/>
                </a:moveTo>
                <a:cubicBezTo>
                  <a:pt x="5171" y="5332"/>
                  <a:pt x="4975" y="5500"/>
                  <a:pt x="4807" y="5678"/>
                </a:cubicBezTo>
                <a:cubicBezTo>
                  <a:pt x="4766" y="5666"/>
                  <a:pt x="4724" y="5654"/>
                  <a:pt x="4683" y="5637"/>
                </a:cubicBezTo>
                <a:cubicBezTo>
                  <a:pt x="4820" y="5481"/>
                  <a:pt x="4999" y="5332"/>
                  <a:pt x="5165" y="5201"/>
                </a:cubicBezTo>
                <a:lnTo>
                  <a:pt x="5201" y="5201"/>
                </a:lnTo>
                <a:cubicBezTo>
                  <a:pt x="5249" y="5195"/>
                  <a:pt x="5296" y="5195"/>
                  <a:pt x="5349" y="5189"/>
                </a:cubicBezTo>
                <a:close/>
                <a:moveTo>
                  <a:pt x="3253" y="5285"/>
                </a:moveTo>
                <a:cubicBezTo>
                  <a:pt x="3300" y="5297"/>
                  <a:pt x="3348" y="5302"/>
                  <a:pt x="3402" y="5308"/>
                </a:cubicBezTo>
                <a:cubicBezTo>
                  <a:pt x="3443" y="5321"/>
                  <a:pt x="3490" y="5327"/>
                  <a:pt x="3533" y="5338"/>
                </a:cubicBezTo>
                <a:cubicBezTo>
                  <a:pt x="3515" y="5387"/>
                  <a:pt x="3503" y="5440"/>
                  <a:pt x="3490" y="5494"/>
                </a:cubicBezTo>
                <a:cubicBezTo>
                  <a:pt x="3479" y="5553"/>
                  <a:pt x="3473" y="5618"/>
                  <a:pt x="3468" y="5684"/>
                </a:cubicBezTo>
                <a:cubicBezTo>
                  <a:pt x="3426" y="5684"/>
                  <a:pt x="3378" y="5684"/>
                  <a:pt x="3330" y="5678"/>
                </a:cubicBezTo>
                <a:lnTo>
                  <a:pt x="3182" y="5678"/>
                </a:lnTo>
                <a:cubicBezTo>
                  <a:pt x="3182" y="5630"/>
                  <a:pt x="3187" y="5588"/>
                  <a:pt x="3193" y="5547"/>
                </a:cubicBezTo>
                <a:cubicBezTo>
                  <a:pt x="3205" y="5464"/>
                  <a:pt x="3223" y="5380"/>
                  <a:pt x="3253" y="5285"/>
                </a:cubicBezTo>
                <a:close/>
                <a:moveTo>
                  <a:pt x="3569" y="5344"/>
                </a:moveTo>
                <a:cubicBezTo>
                  <a:pt x="3652" y="5362"/>
                  <a:pt x="3729" y="5380"/>
                  <a:pt x="3819" y="5404"/>
                </a:cubicBezTo>
                <a:cubicBezTo>
                  <a:pt x="3795" y="5451"/>
                  <a:pt x="3776" y="5500"/>
                  <a:pt x="3765" y="5547"/>
                </a:cubicBezTo>
                <a:cubicBezTo>
                  <a:pt x="3754" y="5601"/>
                  <a:pt x="3741" y="5654"/>
                  <a:pt x="3741" y="5714"/>
                </a:cubicBezTo>
                <a:cubicBezTo>
                  <a:pt x="3664" y="5701"/>
                  <a:pt x="3586" y="5696"/>
                  <a:pt x="3503" y="5690"/>
                </a:cubicBezTo>
                <a:cubicBezTo>
                  <a:pt x="3509" y="5618"/>
                  <a:pt x="3515" y="5558"/>
                  <a:pt x="3526" y="5500"/>
                </a:cubicBezTo>
                <a:cubicBezTo>
                  <a:pt x="3539" y="5445"/>
                  <a:pt x="3551" y="5398"/>
                  <a:pt x="3569" y="5344"/>
                </a:cubicBezTo>
                <a:close/>
                <a:moveTo>
                  <a:pt x="5577" y="5172"/>
                </a:moveTo>
                <a:cubicBezTo>
                  <a:pt x="5374" y="5332"/>
                  <a:pt x="5148" y="5523"/>
                  <a:pt x="4963" y="5726"/>
                </a:cubicBezTo>
                <a:cubicBezTo>
                  <a:pt x="4920" y="5714"/>
                  <a:pt x="4885" y="5701"/>
                  <a:pt x="4849" y="5690"/>
                </a:cubicBezTo>
                <a:cubicBezTo>
                  <a:pt x="5016" y="5505"/>
                  <a:pt x="5219" y="5338"/>
                  <a:pt x="5415" y="5189"/>
                </a:cubicBezTo>
                <a:cubicBezTo>
                  <a:pt x="5464" y="5184"/>
                  <a:pt x="5517" y="5178"/>
                  <a:pt x="5577" y="5172"/>
                </a:cubicBezTo>
                <a:close/>
                <a:moveTo>
                  <a:pt x="3855" y="5415"/>
                </a:moveTo>
                <a:cubicBezTo>
                  <a:pt x="3919" y="5434"/>
                  <a:pt x="3985" y="5451"/>
                  <a:pt x="4057" y="5470"/>
                </a:cubicBezTo>
                <a:cubicBezTo>
                  <a:pt x="4034" y="5517"/>
                  <a:pt x="4015" y="5566"/>
                  <a:pt x="3998" y="5613"/>
                </a:cubicBezTo>
                <a:cubicBezTo>
                  <a:pt x="3979" y="5660"/>
                  <a:pt x="3968" y="5714"/>
                  <a:pt x="3962" y="5767"/>
                </a:cubicBezTo>
                <a:cubicBezTo>
                  <a:pt x="3902" y="5750"/>
                  <a:pt x="3842" y="5731"/>
                  <a:pt x="3771" y="5720"/>
                </a:cubicBezTo>
                <a:cubicBezTo>
                  <a:pt x="3776" y="5660"/>
                  <a:pt x="3789" y="5607"/>
                  <a:pt x="3801" y="5553"/>
                </a:cubicBezTo>
                <a:cubicBezTo>
                  <a:pt x="3812" y="5511"/>
                  <a:pt x="3831" y="5464"/>
                  <a:pt x="3855" y="5415"/>
                </a:cubicBezTo>
                <a:close/>
                <a:moveTo>
                  <a:pt x="5785" y="5148"/>
                </a:moveTo>
                <a:cubicBezTo>
                  <a:pt x="5558" y="5327"/>
                  <a:pt x="5308" y="5541"/>
                  <a:pt x="5093" y="5773"/>
                </a:cubicBezTo>
                <a:cubicBezTo>
                  <a:pt x="5063" y="5761"/>
                  <a:pt x="5028" y="5750"/>
                  <a:pt x="4999" y="5737"/>
                </a:cubicBezTo>
                <a:cubicBezTo>
                  <a:pt x="5195" y="5530"/>
                  <a:pt x="5421" y="5338"/>
                  <a:pt x="5642" y="5165"/>
                </a:cubicBezTo>
                <a:cubicBezTo>
                  <a:pt x="5690" y="5159"/>
                  <a:pt x="5737" y="5154"/>
                  <a:pt x="5785" y="5148"/>
                </a:cubicBezTo>
                <a:close/>
                <a:moveTo>
                  <a:pt x="6006" y="5118"/>
                </a:moveTo>
                <a:cubicBezTo>
                  <a:pt x="5761" y="5321"/>
                  <a:pt x="5475" y="5553"/>
                  <a:pt x="5249" y="5816"/>
                </a:cubicBezTo>
                <a:cubicBezTo>
                  <a:pt x="5206" y="5803"/>
                  <a:pt x="5171" y="5791"/>
                  <a:pt x="5135" y="5786"/>
                </a:cubicBezTo>
                <a:cubicBezTo>
                  <a:pt x="5349" y="5541"/>
                  <a:pt x="5618" y="5321"/>
                  <a:pt x="5850" y="5142"/>
                </a:cubicBezTo>
                <a:cubicBezTo>
                  <a:pt x="5898" y="5137"/>
                  <a:pt x="5940" y="5129"/>
                  <a:pt x="5981" y="5124"/>
                </a:cubicBezTo>
                <a:lnTo>
                  <a:pt x="6006" y="5118"/>
                </a:lnTo>
                <a:close/>
                <a:moveTo>
                  <a:pt x="4092" y="5481"/>
                </a:moveTo>
                <a:cubicBezTo>
                  <a:pt x="4147" y="5500"/>
                  <a:pt x="4205" y="5517"/>
                  <a:pt x="4265" y="5535"/>
                </a:cubicBezTo>
                <a:cubicBezTo>
                  <a:pt x="4235" y="5583"/>
                  <a:pt x="4213" y="5630"/>
                  <a:pt x="4188" y="5678"/>
                </a:cubicBezTo>
                <a:cubicBezTo>
                  <a:pt x="4170" y="5731"/>
                  <a:pt x="4158" y="5780"/>
                  <a:pt x="4147" y="5839"/>
                </a:cubicBezTo>
                <a:cubicBezTo>
                  <a:pt x="4098" y="5816"/>
                  <a:pt x="4051" y="5791"/>
                  <a:pt x="3998" y="5773"/>
                </a:cubicBezTo>
                <a:cubicBezTo>
                  <a:pt x="4004" y="5720"/>
                  <a:pt x="4015" y="5673"/>
                  <a:pt x="4034" y="5624"/>
                </a:cubicBezTo>
                <a:cubicBezTo>
                  <a:pt x="4045" y="5577"/>
                  <a:pt x="4070" y="5530"/>
                  <a:pt x="4092" y="5481"/>
                </a:cubicBezTo>
                <a:close/>
                <a:moveTo>
                  <a:pt x="6231" y="5088"/>
                </a:moveTo>
                <a:cubicBezTo>
                  <a:pt x="5964" y="5308"/>
                  <a:pt x="5654" y="5571"/>
                  <a:pt x="5404" y="5857"/>
                </a:cubicBezTo>
                <a:cubicBezTo>
                  <a:pt x="5362" y="5851"/>
                  <a:pt x="5326" y="5839"/>
                  <a:pt x="5285" y="5827"/>
                </a:cubicBezTo>
                <a:cubicBezTo>
                  <a:pt x="5522" y="5558"/>
                  <a:pt x="5821" y="5315"/>
                  <a:pt x="6077" y="5112"/>
                </a:cubicBezTo>
                <a:cubicBezTo>
                  <a:pt x="6130" y="5107"/>
                  <a:pt x="6179" y="5094"/>
                  <a:pt x="6231" y="5088"/>
                </a:cubicBezTo>
                <a:close/>
                <a:moveTo>
                  <a:pt x="6523" y="5058"/>
                </a:moveTo>
                <a:cubicBezTo>
                  <a:pt x="6386" y="5178"/>
                  <a:pt x="6267" y="5285"/>
                  <a:pt x="6160" y="5387"/>
                </a:cubicBezTo>
                <a:cubicBezTo>
                  <a:pt x="6119" y="5423"/>
                  <a:pt x="6077" y="5458"/>
                  <a:pt x="6036" y="5500"/>
                </a:cubicBezTo>
                <a:cubicBezTo>
                  <a:pt x="5893" y="5630"/>
                  <a:pt x="5742" y="5761"/>
                  <a:pt x="5600" y="5904"/>
                </a:cubicBezTo>
                <a:cubicBezTo>
                  <a:pt x="5552" y="5893"/>
                  <a:pt x="5499" y="5880"/>
                  <a:pt x="5445" y="5869"/>
                </a:cubicBezTo>
                <a:cubicBezTo>
                  <a:pt x="5701" y="5577"/>
                  <a:pt x="6023" y="5308"/>
                  <a:pt x="6297" y="5082"/>
                </a:cubicBezTo>
                <a:cubicBezTo>
                  <a:pt x="6380" y="5071"/>
                  <a:pt x="6452" y="5065"/>
                  <a:pt x="6523" y="5058"/>
                </a:cubicBezTo>
                <a:close/>
                <a:moveTo>
                  <a:pt x="4301" y="5547"/>
                </a:moveTo>
                <a:cubicBezTo>
                  <a:pt x="4356" y="5566"/>
                  <a:pt x="4403" y="5583"/>
                  <a:pt x="4450" y="5601"/>
                </a:cubicBezTo>
                <a:cubicBezTo>
                  <a:pt x="4414" y="5648"/>
                  <a:pt x="4378" y="5701"/>
                  <a:pt x="4356" y="5756"/>
                </a:cubicBezTo>
                <a:cubicBezTo>
                  <a:pt x="4331" y="5809"/>
                  <a:pt x="4313" y="5863"/>
                  <a:pt x="4301" y="5923"/>
                </a:cubicBezTo>
                <a:cubicBezTo>
                  <a:pt x="4265" y="5899"/>
                  <a:pt x="4224" y="5874"/>
                  <a:pt x="4183" y="5851"/>
                </a:cubicBezTo>
                <a:cubicBezTo>
                  <a:pt x="4188" y="5797"/>
                  <a:pt x="4205" y="5744"/>
                  <a:pt x="4224" y="5696"/>
                </a:cubicBezTo>
                <a:cubicBezTo>
                  <a:pt x="4241" y="5648"/>
                  <a:pt x="4271" y="5594"/>
                  <a:pt x="4301" y="5547"/>
                </a:cubicBezTo>
                <a:close/>
                <a:moveTo>
                  <a:pt x="6768" y="5046"/>
                </a:moveTo>
                <a:cubicBezTo>
                  <a:pt x="6572" y="5219"/>
                  <a:pt x="6405" y="5368"/>
                  <a:pt x="6262" y="5511"/>
                </a:cubicBezTo>
                <a:cubicBezTo>
                  <a:pt x="6201" y="5566"/>
                  <a:pt x="6149" y="5618"/>
                  <a:pt x="6083" y="5673"/>
                </a:cubicBezTo>
                <a:cubicBezTo>
                  <a:pt x="5987" y="5761"/>
                  <a:pt x="5893" y="5851"/>
                  <a:pt x="5797" y="5946"/>
                </a:cubicBezTo>
                <a:cubicBezTo>
                  <a:pt x="5750" y="5940"/>
                  <a:pt x="5701" y="5929"/>
                  <a:pt x="5654" y="5916"/>
                </a:cubicBezTo>
                <a:lnTo>
                  <a:pt x="5642" y="5916"/>
                </a:lnTo>
                <a:cubicBezTo>
                  <a:pt x="5778" y="5780"/>
                  <a:pt x="5921" y="5648"/>
                  <a:pt x="6058" y="5530"/>
                </a:cubicBezTo>
                <a:cubicBezTo>
                  <a:pt x="6100" y="5487"/>
                  <a:pt x="6143" y="5445"/>
                  <a:pt x="6184" y="5410"/>
                </a:cubicBezTo>
                <a:cubicBezTo>
                  <a:pt x="6303" y="5302"/>
                  <a:pt x="6435" y="5189"/>
                  <a:pt x="6583" y="5052"/>
                </a:cubicBezTo>
                <a:lnTo>
                  <a:pt x="6613" y="5052"/>
                </a:lnTo>
                <a:cubicBezTo>
                  <a:pt x="6660" y="5046"/>
                  <a:pt x="6715" y="5046"/>
                  <a:pt x="6768" y="5046"/>
                </a:cubicBezTo>
                <a:close/>
                <a:moveTo>
                  <a:pt x="6923" y="5042"/>
                </a:moveTo>
                <a:cubicBezTo>
                  <a:pt x="6958" y="5042"/>
                  <a:pt x="6994" y="5044"/>
                  <a:pt x="7029" y="5046"/>
                </a:cubicBezTo>
                <a:cubicBezTo>
                  <a:pt x="6822" y="5231"/>
                  <a:pt x="6649" y="5387"/>
                  <a:pt x="6500" y="5535"/>
                </a:cubicBezTo>
                <a:cubicBezTo>
                  <a:pt x="6440" y="5588"/>
                  <a:pt x="6380" y="5648"/>
                  <a:pt x="6314" y="5708"/>
                </a:cubicBezTo>
                <a:cubicBezTo>
                  <a:pt x="6220" y="5797"/>
                  <a:pt x="6119" y="5887"/>
                  <a:pt x="6028" y="5982"/>
                </a:cubicBezTo>
                <a:cubicBezTo>
                  <a:pt x="5964" y="5970"/>
                  <a:pt x="5904" y="5964"/>
                  <a:pt x="5838" y="5952"/>
                </a:cubicBezTo>
                <a:cubicBezTo>
                  <a:pt x="5928" y="5863"/>
                  <a:pt x="6023" y="5780"/>
                  <a:pt x="6107" y="5701"/>
                </a:cubicBezTo>
                <a:cubicBezTo>
                  <a:pt x="6171" y="5643"/>
                  <a:pt x="6226" y="5588"/>
                  <a:pt x="6286" y="5535"/>
                </a:cubicBezTo>
                <a:cubicBezTo>
                  <a:pt x="6440" y="5392"/>
                  <a:pt x="6608" y="5231"/>
                  <a:pt x="6822" y="5046"/>
                </a:cubicBezTo>
                <a:cubicBezTo>
                  <a:pt x="6854" y="5044"/>
                  <a:pt x="6888" y="5042"/>
                  <a:pt x="6923" y="5042"/>
                </a:cubicBezTo>
                <a:close/>
                <a:moveTo>
                  <a:pt x="7078" y="5046"/>
                </a:moveTo>
                <a:cubicBezTo>
                  <a:pt x="7155" y="5046"/>
                  <a:pt x="7232" y="5052"/>
                  <a:pt x="7315" y="5052"/>
                </a:cubicBezTo>
                <a:cubicBezTo>
                  <a:pt x="7137" y="5219"/>
                  <a:pt x="6982" y="5362"/>
                  <a:pt x="6845" y="5494"/>
                </a:cubicBezTo>
                <a:cubicBezTo>
                  <a:pt x="6786" y="5547"/>
                  <a:pt x="6721" y="5607"/>
                  <a:pt x="6655" y="5666"/>
                </a:cubicBezTo>
                <a:cubicBezTo>
                  <a:pt x="6529" y="5773"/>
                  <a:pt x="6405" y="5887"/>
                  <a:pt x="6292" y="6006"/>
                </a:cubicBezTo>
                <a:cubicBezTo>
                  <a:pt x="6220" y="6000"/>
                  <a:pt x="6143" y="5994"/>
                  <a:pt x="6071" y="5987"/>
                </a:cubicBezTo>
                <a:cubicBezTo>
                  <a:pt x="6160" y="5899"/>
                  <a:pt x="6250" y="5816"/>
                  <a:pt x="6339" y="5731"/>
                </a:cubicBezTo>
                <a:cubicBezTo>
                  <a:pt x="6405" y="5673"/>
                  <a:pt x="6465" y="5618"/>
                  <a:pt x="6523" y="5558"/>
                </a:cubicBezTo>
                <a:cubicBezTo>
                  <a:pt x="6685" y="5404"/>
                  <a:pt x="6858" y="5244"/>
                  <a:pt x="7078" y="5046"/>
                </a:cubicBezTo>
                <a:close/>
                <a:moveTo>
                  <a:pt x="7364" y="5058"/>
                </a:moveTo>
                <a:cubicBezTo>
                  <a:pt x="7458" y="5065"/>
                  <a:pt x="7548" y="5071"/>
                  <a:pt x="7637" y="5076"/>
                </a:cubicBezTo>
                <a:cubicBezTo>
                  <a:pt x="7458" y="5237"/>
                  <a:pt x="7304" y="5387"/>
                  <a:pt x="7167" y="5517"/>
                </a:cubicBezTo>
                <a:cubicBezTo>
                  <a:pt x="7114" y="5571"/>
                  <a:pt x="7048" y="5630"/>
                  <a:pt x="6982" y="5690"/>
                </a:cubicBezTo>
                <a:cubicBezTo>
                  <a:pt x="6869" y="5791"/>
                  <a:pt x="6751" y="5899"/>
                  <a:pt x="6643" y="6012"/>
                </a:cubicBezTo>
                <a:cubicBezTo>
                  <a:pt x="6542" y="6012"/>
                  <a:pt x="6440" y="6012"/>
                  <a:pt x="6339" y="6006"/>
                </a:cubicBezTo>
                <a:cubicBezTo>
                  <a:pt x="6446" y="5899"/>
                  <a:pt x="6565" y="5791"/>
                  <a:pt x="6679" y="5696"/>
                </a:cubicBezTo>
                <a:cubicBezTo>
                  <a:pt x="6743" y="5630"/>
                  <a:pt x="6809" y="5571"/>
                  <a:pt x="6869" y="5517"/>
                </a:cubicBezTo>
                <a:cubicBezTo>
                  <a:pt x="7018" y="5380"/>
                  <a:pt x="7179" y="5231"/>
                  <a:pt x="7364" y="5058"/>
                </a:cubicBezTo>
                <a:close/>
                <a:moveTo>
                  <a:pt x="4486" y="5613"/>
                </a:moveTo>
                <a:lnTo>
                  <a:pt x="4623" y="5654"/>
                </a:lnTo>
                <a:cubicBezTo>
                  <a:pt x="4576" y="5714"/>
                  <a:pt x="4527" y="5773"/>
                  <a:pt x="4499" y="5833"/>
                </a:cubicBezTo>
                <a:cubicBezTo>
                  <a:pt x="4463" y="5893"/>
                  <a:pt x="4438" y="5959"/>
                  <a:pt x="4433" y="6017"/>
                </a:cubicBezTo>
                <a:cubicBezTo>
                  <a:pt x="4403" y="5994"/>
                  <a:pt x="4367" y="5970"/>
                  <a:pt x="4337" y="5946"/>
                </a:cubicBezTo>
                <a:cubicBezTo>
                  <a:pt x="4343" y="5887"/>
                  <a:pt x="4361" y="5827"/>
                  <a:pt x="4384" y="5773"/>
                </a:cubicBezTo>
                <a:cubicBezTo>
                  <a:pt x="4414" y="5720"/>
                  <a:pt x="4444" y="5666"/>
                  <a:pt x="4486" y="5613"/>
                </a:cubicBezTo>
                <a:close/>
                <a:moveTo>
                  <a:pt x="4659" y="5666"/>
                </a:moveTo>
                <a:cubicBezTo>
                  <a:pt x="4700" y="5678"/>
                  <a:pt x="4742" y="5696"/>
                  <a:pt x="4784" y="5708"/>
                </a:cubicBezTo>
                <a:cubicBezTo>
                  <a:pt x="4724" y="5780"/>
                  <a:pt x="4670" y="5844"/>
                  <a:pt x="4623" y="5916"/>
                </a:cubicBezTo>
                <a:cubicBezTo>
                  <a:pt x="4581" y="5982"/>
                  <a:pt x="4551" y="6053"/>
                  <a:pt x="4540" y="6125"/>
                </a:cubicBezTo>
                <a:lnTo>
                  <a:pt x="4463" y="6047"/>
                </a:lnTo>
                <a:cubicBezTo>
                  <a:pt x="4469" y="5982"/>
                  <a:pt x="4491" y="5916"/>
                  <a:pt x="4527" y="5851"/>
                </a:cubicBezTo>
                <a:cubicBezTo>
                  <a:pt x="4563" y="5791"/>
                  <a:pt x="4606" y="5731"/>
                  <a:pt x="4659" y="5666"/>
                </a:cubicBezTo>
                <a:close/>
                <a:moveTo>
                  <a:pt x="1329" y="5690"/>
                </a:moveTo>
                <a:cubicBezTo>
                  <a:pt x="1304" y="5833"/>
                  <a:pt x="1304" y="5994"/>
                  <a:pt x="1329" y="6185"/>
                </a:cubicBezTo>
                <a:cubicBezTo>
                  <a:pt x="1216" y="6179"/>
                  <a:pt x="1096" y="6179"/>
                  <a:pt x="983" y="6173"/>
                </a:cubicBezTo>
                <a:cubicBezTo>
                  <a:pt x="960" y="5982"/>
                  <a:pt x="960" y="5827"/>
                  <a:pt x="988" y="5690"/>
                </a:cubicBezTo>
                <a:close/>
                <a:moveTo>
                  <a:pt x="1703" y="5690"/>
                </a:moveTo>
                <a:cubicBezTo>
                  <a:pt x="1680" y="5844"/>
                  <a:pt x="1675" y="6012"/>
                  <a:pt x="1686" y="6190"/>
                </a:cubicBezTo>
                <a:cubicBezTo>
                  <a:pt x="1579" y="6190"/>
                  <a:pt x="1472" y="6185"/>
                  <a:pt x="1370" y="6185"/>
                </a:cubicBezTo>
                <a:cubicBezTo>
                  <a:pt x="1340" y="5987"/>
                  <a:pt x="1340" y="5833"/>
                  <a:pt x="1364" y="5690"/>
                </a:cubicBezTo>
                <a:close/>
                <a:moveTo>
                  <a:pt x="2074" y="5696"/>
                </a:moveTo>
                <a:cubicBezTo>
                  <a:pt x="2055" y="5851"/>
                  <a:pt x="2049" y="6017"/>
                  <a:pt x="2068" y="6202"/>
                </a:cubicBezTo>
                <a:cubicBezTo>
                  <a:pt x="1948" y="6202"/>
                  <a:pt x="1835" y="6196"/>
                  <a:pt x="1722" y="6196"/>
                </a:cubicBezTo>
                <a:cubicBezTo>
                  <a:pt x="1710" y="6012"/>
                  <a:pt x="1716" y="5844"/>
                  <a:pt x="1739" y="5696"/>
                </a:cubicBezTo>
                <a:close/>
                <a:moveTo>
                  <a:pt x="2109" y="5696"/>
                </a:moveTo>
                <a:cubicBezTo>
                  <a:pt x="2222" y="5696"/>
                  <a:pt x="2329" y="5696"/>
                  <a:pt x="2437" y="5701"/>
                </a:cubicBezTo>
                <a:cubicBezTo>
                  <a:pt x="2425" y="5857"/>
                  <a:pt x="2425" y="6030"/>
                  <a:pt x="2442" y="6215"/>
                </a:cubicBezTo>
                <a:cubicBezTo>
                  <a:pt x="2324" y="6209"/>
                  <a:pt x="2216" y="6209"/>
                  <a:pt x="2104" y="6202"/>
                </a:cubicBezTo>
                <a:cubicBezTo>
                  <a:pt x="2085" y="6017"/>
                  <a:pt x="2091" y="5851"/>
                  <a:pt x="2109" y="5696"/>
                </a:cubicBezTo>
                <a:close/>
                <a:moveTo>
                  <a:pt x="2472" y="5701"/>
                </a:moveTo>
                <a:cubicBezTo>
                  <a:pt x="2580" y="5701"/>
                  <a:pt x="2687" y="5701"/>
                  <a:pt x="2794" y="5708"/>
                </a:cubicBezTo>
                <a:cubicBezTo>
                  <a:pt x="2783" y="5869"/>
                  <a:pt x="2788" y="6036"/>
                  <a:pt x="2806" y="6226"/>
                </a:cubicBezTo>
                <a:cubicBezTo>
                  <a:pt x="2693" y="6220"/>
                  <a:pt x="2585" y="6220"/>
                  <a:pt x="2478" y="6215"/>
                </a:cubicBezTo>
                <a:cubicBezTo>
                  <a:pt x="2461" y="6030"/>
                  <a:pt x="2461" y="5857"/>
                  <a:pt x="2472" y="5701"/>
                </a:cubicBezTo>
                <a:close/>
                <a:moveTo>
                  <a:pt x="4820" y="5720"/>
                </a:moveTo>
                <a:cubicBezTo>
                  <a:pt x="4862" y="5731"/>
                  <a:pt x="4897" y="5744"/>
                  <a:pt x="4933" y="5756"/>
                </a:cubicBezTo>
                <a:cubicBezTo>
                  <a:pt x="4862" y="5839"/>
                  <a:pt x="4796" y="5916"/>
                  <a:pt x="4742" y="5994"/>
                </a:cubicBezTo>
                <a:cubicBezTo>
                  <a:pt x="4689" y="6072"/>
                  <a:pt x="4653" y="6155"/>
                  <a:pt x="4647" y="6232"/>
                </a:cubicBezTo>
                <a:lnTo>
                  <a:pt x="4634" y="6226"/>
                </a:lnTo>
                <a:cubicBezTo>
                  <a:pt x="4617" y="6202"/>
                  <a:pt x="4593" y="6179"/>
                  <a:pt x="4570" y="6155"/>
                </a:cubicBezTo>
                <a:cubicBezTo>
                  <a:pt x="4576" y="6077"/>
                  <a:pt x="4606" y="6006"/>
                  <a:pt x="4653" y="5934"/>
                </a:cubicBezTo>
                <a:cubicBezTo>
                  <a:pt x="4700" y="5863"/>
                  <a:pt x="4760" y="5791"/>
                  <a:pt x="4820" y="5720"/>
                </a:cubicBezTo>
                <a:close/>
                <a:moveTo>
                  <a:pt x="2830" y="5708"/>
                </a:moveTo>
                <a:cubicBezTo>
                  <a:pt x="2937" y="5708"/>
                  <a:pt x="3039" y="5708"/>
                  <a:pt x="3146" y="5714"/>
                </a:cubicBezTo>
                <a:cubicBezTo>
                  <a:pt x="3140" y="5869"/>
                  <a:pt x="3152" y="6036"/>
                  <a:pt x="3193" y="6238"/>
                </a:cubicBezTo>
                <a:cubicBezTo>
                  <a:pt x="3074" y="6232"/>
                  <a:pt x="2954" y="6226"/>
                  <a:pt x="2841" y="6226"/>
                </a:cubicBezTo>
                <a:cubicBezTo>
                  <a:pt x="2824" y="6036"/>
                  <a:pt x="2818" y="5869"/>
                  <a:pt x="2830" y="5708"/>
                </a:cubicBezTo>
                <a:close/>
                <a:moveTo>
                  <a:pt x="3330" y="5714"/>
                </a:moveTo>
                <a:cubicBezTo>
                  <a:pt x="3378" y="5720"/>
                  <a:pt x="3426" y="5720"/>
                  <a:pt x="3468" y="5720"/>
                </a:cubicBezTo>
                <a:cubicBezTo>
                  <a:pt x="3462" y="5874"/>
                  <a:pt x="3479" y="6042"/>
                  <a:pt x="3521" y="6250"/>
                </a:cubicBezTo>
                <a:cubicBezTo>
                  <a:pt x="3479" y="6245"/>
                  <a:pt x="3438" y="6245"/>
                  <a:pt x="3396" y="6245"/>
                </a:cubicBezTo>
                <a:lnTo>
                  <a:pt x="3229" y="6238"/>
                </a:lnTo>
                <a:cubicBezTo>
                  <a:pt x="3187" y="6036"/>
                  <a:pt x="3176" y="5869"/>
                  <a:pt x="3182" y="5714"/>
                </a:cubicBezTo>
                <a:close/>
                <a:moveTo>
                  <a:pt x="3503" y="5726"/>
                </a:moveTo>
                <a:lnTo>
                  <a:pt x="3503" y="5726"/>
                </a:lnTo>
                <a:cubicBezTo>
                  <a:pt x="3586" y="5731"/>
                  <a:pt x="3664" y="5737"/>
                  <a:pt x="3735" y="5750"/>
                </a:cubicBezTo>
                <a:cubicBezTo>
                  <a:pt x="3729" y="5904"/>
                  <a:pt x="3748" y="6072"/>
                  <a:pt x="3795" y="6273"/>
                </a:cubicBezTo>
                <a:cubicBezTo>
                  <a:pt x="3718" y="6268"/>
                  <a:pt x="3641" y="6256"/>
                  <a:pt x="3556" y="6250"/>
                </a:cubicBezTo>
                <a:cubicBezTo>
                  <a:pt x="3515" y="6042"/>
                  <a:pt x="3498" y="5874"/>
                  <a:pt x="3503" y="5726"/>
                </a:cubicBezTo>
                <a:close/>
                <a:moveTo>
                  <a:pt x="3771" y="5756"/>
                </a:moveTo>
                <a:cubicBezTo>
                  <a:pt x="3837" y="5767"/>
                  <a:pt x="3902" y="5786"/>
                  <a:pt x="3962" y="5803"/>
                </a:cubicBezTo>
                <a:cubicBezTo>
                  <a:pt x="3949" y="5952"/>
                  <a:pt x="3974" y="6119"/>
                  <a:pt x="4034" y="6322"/>
                </a:cubicBezTo>
                <a:cubicBezTo>
                  <a:pt x="3968" y="6303"/>
                  <a:pt x="3902" y="6292"/>
                  <a:pt x="3837" y="6280"/>
                </a:cubicBezTo>
                <a:cubicBezTo>
                  <a:pt x="3784" y="6077"/>
                  <a:pt x="3765" y="5904"/>
                  <a:pt x="3771" y="5756"/>
                </a:cubicBezTo>
                <a:close/>
                <a:moveTo>
                  <a:pt x="4969" y="5767"/>
                </a:moveTo>
                <a:cubicBezTo>
                  <a:pt x="5005" y="5780"/>
                  <a:pt x="5040" y="5791"/>
                  <a:pt x="5070" y="5803"/>
                </a:cubicBezTo>
                <a:cubicBezTo>
                  <a:pt x="4975" y="5910"/>
                  <a:pt x="4892" y="6023"/>
                  <a:pt x="4820" y="6130"/>
                </a:cubicBezTo>
                <a:cubicBezTo>
                  <a:pt x="4777" y="6202"/>
                  <a:pt x="4754" y="6268"/>
                  <a:pt x="4749" y="6339"/>
                </a:cubicBezTo>
                <a:cubicBezTo>
                  <a:pt x="4724" y="6316"/>
                  <a:pt x="4700" y="6292"/>
                  <a:pt x="4677" y="6268"/>
                </a:cubicBezTo>
                <a:cubicBezTo>
                  <a:pt x="4683" y="6185"/>
                  <a:pt x="4713" y="6102"/>
                  <a:pt x="4772" y="6017"/>
                </a:cubicBezTo>
                <a:cubicBezTo>
                  <a:pt x="4832" y="5934"/>
                  <a:pt x="4897" y="5851"/>
                  <a:pt x="4969" y="5767"/>
                </a:cubicBezTo>
                <a:close/>
                <a:moveTo>
                  <a:pt x="3991" y="5816"/>
                </a:moveTo>
                <a:lnTo>
                  <a:pt x="3991" y="5816"/>
                </a:lnTo>
                <a:cubicBezTo>
                  <a:pt x="4045" y="5833"/>
                  <a:pt x="4098" y="5851"/>
                  <a:pt x="4147" y="5874"/>
                </a:cubicBezTo>
                <a:cubicBezTo>
                  <a:pt x="4128" y="6017"/>
                  <a:pt x="4158" y="6185"/>
                  <a:pt x="4230" y="6375"/>
                </a:cubicBezTo>
                <a:cubicBezTo>
                  <a:pt x="4177" y="6358"/>
                  <a:pt x="4122" y="6345"/>
                  <a:pt x="4070" y="6333"/>
                </a:cubicBezTo>
                <a:cubicBezTo>
                  <a:pt x="4010" y="6130"/>
                  <a:pt x="3985" y="5959"/>
                  <a:pt x="3991" y="5816"/>
                </a:cubicBezTo>
                <a:close/>
                <a:moveTo>
                  <a:pt x="4177" y="5893"/>
                </a:moveTo>
                <a:lnTo>
                  <a:pt x="4177" y="5893"/>
                </a:lnTo>
                <a:cubicBezTo>
                  <a:pt x="4218" y="5910"/>
                  <a:pt x="4260" y="5934"/>
                  <a:pt x="4301" y="5964"/>
                </a:cubicBezTo>
                <a:cubicBezTo>
                  <a:pt x="4284" y="6107"/>
                  <a:pt x="4320" y="6262"/>
                  <a:pt x="4397" y="6441"/>
                </a:cubicBezTo>
                <a:cubicBezTo>
                  <a:pt x="4356" y="6423"/>
                  <a:pt x="4313" y="6405"/>
                  <a:pt x="4271" y="6393"/>
                </a:cubicBezTo>
                <a:cubicBezTo>
                  <a:pt x="4200" y="6196"/>
                  <a:pt x="4170" y="6036"/>
                  <a:pt x="4177" y="5893"/>
                </a:cubicBezTo>
                <a:close/>
                <a:moveTo>
                  <a:pt x="5106" y="5809"/>
                </a:moveTo>
                <a:cubicBezTo>
                  <a:pt x="5148" y="5821"/>
                  <a:pt x="5183" y="5833"/>
                  <a:pt x="5219" y="5844"/>
                </a:cubicBezTo>
                <a:cubicBezTo>
                  <a:pt x="5112" y="5970"/>
                  <a:pt x="5022" y="6089"/>
                  <a:pt x="4945" y="6215"/>
                </a:cubicBezTo>
                <a:cubicBezTo>
                  <a:pt x="4892" y="6292"/>
                  <a:pt x="4867" y="6369"/>
                  <a:pt x="4862" y="6446"/>
                </a:cubicBezTo>
                <a:cubicBezTo>
                  <a:pt x="4837" y="6423"/>
                  <a:pt x="4807" y="6399"/>
                  <a:pt x="4777" y="6369"/>
                </a:cubicBezTo>
                <a:cubicBezTo>
                  <a:pt x="4784" y="6298"/>
                  <a:pt x="4807" y="6226"/>
                  <a:pt x="4849" y="6149"/>
                </a:cubicBezTo>
                <a:cubicBezTo>
                  <a:pt x="4920" y="6036"/>
                  <a:pt x="5005" y="5929"/>
                  <a:pt x="5106" y="5809"/>
                </a:cubicBezTo>
                <a:close/>
                <a:moveTo>
                  <a:pt x="4331" y="5987"/>
                </a:moveTo>
                <a:lnTo>
                  <a:pt x="4331" y="5987"/>
                </a:lnTo>
                <a:cubicBezTo>
                  <a:pt x="4367" y="6012"/>
                  <a:pt x="4397" y="6036"/>
                  <a:pt x="4427" y="6059"/>
                </a:cubicBezTo>
                <a:lnTo>
                  <a:pt x="4427" y="6066"/>
                </a:lnTo>
                <a:cubicBezTo>
                  <a:pt x="4414" y="6196"/>
                  <a:pt x="4450" y="6339"/>
                  <a:pt x="4540" y="6501"/>
                </a:cubicBezTo>
                <a:cubicBezTo>
                  <a:pt x="4510" y="6488"/>
                  <a:pt x="4480" y="6471"/>
                  <a:pt x="4444" y="6459"/>
                </a:cubicBezTo>
                <a:cubicBezTo>
                  <a:pt x="4361" y="6280"/>
                  <a:pt x="4326" y="6125"/>
                  <a:pt x="4331" y="5987"/>
                </a:cubicBezTo>
                <a:close/>
                <a:moveTo>
                  <a:pt x="5261" y="5857"/>
                </a:moveTo>
                <a:cubicBezTo>
                  <a:pt x="5296" y="5869"/>
                  <a:pt x="5338" y="5880"/>
                  <a:pt x="5379" y="5887"/>
                </a:cubicBezTo>
                <a:cubicBezTo>
                  <a:pt x="5261" y="6023"/>
                  <a:pt x="5165" y="6155"/>
                  <a:pt x="5082" y="6292"/>
                </a:cubicBezTo>
                <a:cubicBezTo>
                  <a:pt x="5028" y="6381"/>
                  <a:pt x="4999" y="6465"/>
                  <a:pt x="5005" y="6548"/>
                </a:cubicBezTo>
                <a:cubicBezTo>
                  <a:pt x="4969" y="6523"/>
                  <a:pt x="4933" y="6501"/>
                  <a:pt x="4897" y="6476"/>
                </a:cubicBezTo>
                <a:cubicBezTo>
                  <a:pt x="4897" y="6399"/>
                  <a:pt x="4920" y="6316"/>
                  <a:pt x="4975" y="6232"/>
                </a:cubicBezTo>
                <a:cubicBezTo>
                  <a:pt x="5052" y="6107"/>
                  <a:pt x="5148" y="5982"/>
                  <a:pt x="5261" y="5857"/>
                </a:cubicBezTo>
                <a:close/>
                <a:moveTo>
                  <a:pt x="4456" y="6095"/>
                </a:moveTo>
                <a:lnTo>
                  <a:pt x="4456" y="6095"/>
                </a:lnTo>
                <a:cubicBezTo>
                  <a:pt x="4480" y="6119"/>
                  <a:pt x="4504" y="6143"/>
                  <a:pt x="4534" y="6166"/>
                </a:cubicBezTo>
                <a:cubicBezTo>
                  <a:pt x="4527" y="6292"/>
                  <a:pt x="4570" y="6423"/>
                  <a:pt x="4659" y="6566"/>
                </a:cubicBezTo>
                <a:cubicBezTo>
                  <a:pt x="4647" y="6559"/>
                  <a:pt x="4634" y="6554"/>
                  <a:pt x="4623" y="6542"/>
                </a:cubicBezTo>
                <a:cubicBezTo>
                  <a:pt x="4611" y="6542"/>
                  <a:pt x="4606" y="6536"/>
                  <a:pt x="4599" y="6531"/>
                </a:cubicBezTo>
                <a:cubicBezTo>
                  <a:pt x="4499" y="6369"/>
                  <a:pt x="4456" y="6226"/>
                  <a:pt x="4456" y="6095"/>
                </a:cubicBezTo>
                <a:close/>
                <a:moveTo>
                  <a:pt x="4570" y="6209"/>
                </a:moveTo>
                <a:lnTo>
                  <a:pt x="4611" y="6250"/>
                </a:lnTo>
                <a:lnTo>
                  <a:pt x="4642" y="6280"/>
                </a:lnTo>
                <a:cubicBezTo>
                  <a:pt x="4642" y="6388"/>
                  <a:pt x="4677" y="6495"/>
                  <a:pt x="4754" y="6608"/>
                </a:cubicBezTo>
                <a:lnTo>
                  <a:pt x="4777" y="6631"/>
                </a:lnTo>
                <a:cubicBezTo>
                  <a:pt x="4760" y="6625"/>
                  <a:pt x="4749" y="6614"/>
                  <a:pt x="4736" y="6608"/>
                </a:cubicBezTo>
                <a:cubicBezTo>
                  <a:pt x="4629" y="6465"/>
                  <a:pt x="4570" y="6333"/>
                  <a:pt x="4570" y="6209"/>
                </a:cubicBezTo>
                <a:close/>
                <a:moveTo>
                  <a:pt x="5415" y="5899"/>
                </a:moveTo>
                <a:cubicBezTo>
                  <a:pt x="5469" y="5910"/>
                  <a:pt x="5522" y="5929"/>
                  <a:pt x="5577" y="5934"/>
                </a:cubicBezTo>
                <a:cubicBezTo>
                  <a:pt x="5428" y="6089"/>
                  <a:pt x="5321" y="6226"/>
                  <a:pt x="5242" y="6358"/>
                </a:cubicBezTo>
                <a:cubicBezTo>
                  <a:pt x="5189" y="6452"/>
                  <a:pt x="5159" y="6548"/>
                  <a:pt x="5165" y="6631"/>
                </a:cubicBezTo>
                <a:cubicBezTo>
                  <a:pt x="5123" y="6614"/>
                  <a:pt x="5082" y="6589"/>
                  <a:pt x="5040" y="6572"/>
                </a:cubicBezTo>
                <a:cubicBezTo>
                  <a:pt x="5035" y="6488"/>
                  <a:pt x="5058" y="6399"/>
                  <a:pt x="5112" y="6309"/>
                </a:cubicBezTo>
                <a:cubicBezTo>
                  <a:pt x="5195" y="6173"/>
                  <a:pt x="5296" y="6036"/>
                  <a:pt x="5415" y="5899"/>
                </a:cubicBezTo>
                <a:close/>
                <a:moveTo>
                  <a:pt x="4677" y="6322"/>
                </a:moveTo>
                <a:cubicBezTo>
                  <a:pt x="4700" y="6339"/>
                  <a:pt x="4719" y="6363"/>
                  <a:pt x="4742" y="6388"/>
                </a:cubicBezTo>
                <a:cubicBezTo>
                  <a:pt x="4742" y="6416"/>
                  <a:pt x="4749" y="6446"/>
                  <a:pt x="4760" y="6476"/>
                </a:cubicBezTo>
                <a:cubicBezTo>
                  <a:pt x="4777" y="6548"/>
                  <a:pt x="4813" y="6619"/>
                  <a:pt x="4873" y="6685"/>
                </a:cubicBezTo>
                <a:cubicBezTo>
                  <a:pt x="4867" y="6685"/>
                  <a:pt x="4867" y="6685"/>
                  <a:pt x="4862" y="6679"/>
                </a:cubicBezTo>
                <a:cubicBezTo>
                  <a:pt x="4749" y="6554"/>
                  <a:pt x="4689" y="6435"/>
                  <a:pt x="4677" y="6322"/>
                </a:cubicBezTo>
                <a:close/>
                <a:moveTo>
                  <a:pt x="5612" y="5946"/>
                </a:moveTo>
                <a:cubicBezTo>
                  <a:pt x="5624" y="5946"/>
                  <a:pt x="5635" y="5952"/>
                  <a:pt x="5648" y="5952"/>
                </a:cubicBezTo>
                <a:cubicBezTo>
                  <a:pt x="5684" y="5964"/>
                  <a:pt x="5725" y="5970"/>
                  <a:pt x="5767" y="5976"/>
                </a:cubicBezTo>
                <a:cubicBezTo>
                  <a:pt x="5588" y="6160"/>
                  <a:pt x="5469" y="6328"/>
                  <a:pt x="5398" y="6482"/>
                </a:cubicBezTo>
                <a:cubicBezTo>
                  <a:pt x="5368" y="6554"/>
                  <a:pt x="5349" y="6625"/>
                  <a:pt x="5356" y="6685"/>
                </a:cubicBezTo>
                <a:cubicBezTo>
                  <a:pt x="5308" y="6674"/>
                  <a:pt x="5255" y="6661"/>
                  <a:pt x="5206" y="6644"/>
                </a:cubicBezTo>
                <a:cubicBezTo>
                  <a:pt x="5195" y="6559"/>
                  <a:pt x="5219" y="6471"/>
                  <a:pt x="5272" y="6375"/>
                </a:cubicBezTo>
                <a:cubicBezTo>
                  <a:pt x="5356" y="6245"/>
                  <a:pt x="5464" y="6102"/>
                  <a:pt x="5612" y="5946"/>
                </a:cubicBezTo>
                <a:close/>
                <a:moveTo>
                  <a:pt x="7018" y="6030"/>
                </a:moveTo>
                <a:lnTo>
                  <a:pt x="7018" y="6030"/>
                </a:lnTo>
                <a:cubicBezTo>
                  <a:pt x="6922" y="6143"/>
                  <a:pt x="6845" y="6250"/>
                  <a:pt x="6786" y="6358"/>
                </a:cubicBezTo>
                <a:cubicBezTo>
                  <a:pt x="6732" y="6452"/>
                  <a:pt x="6715" y="6542"/>
                  <a:pt x="6738" y="6619"/>
                </a:cubicBezTo>
                <a:cubicBezTo>
                  <a:pt x="6589" y="6655"/>
                  <a:pt x="6457" y="6679"/>
                  <a:pt x="6333" y="6697"/>
                </a:cubicBezTo>
                <a:cubicBezTo>
                  <a:pt x="6327" y="6649"/>
                  <a:pt x="6339" y="6584"/>
                  <a:pt x="6374" y="6482"/>
                </a:cubicBezTo>
                <a:cubicBezTo>
                  <a:pt x="6422" y="6345"/>
                  <a:pt x="6512" y="6202"/>
                  <a:pt x="6660" y="6047"/>
                </a:cubicBezTo>
                <a:cubicBezTo>
                  <a:pt x="6773" y="6047"/>
                  <a:pt x="6899" y="6042"/>
                  <a:pt x="7018" y="6030"/>
                </a:cubicBezTo>
                <a:close/>
                <a:moveTo>
                  <a:pt x="5808" y="5982"/>
                </a:moveTo>
                <a:cubicBezTo>
                  <a:pt x="5874" y="5994"/>
                  <a:pt x="5934" y="6006"/>
                  <a:pt x="5993" y="6012"/>
                </a:cubicBezTo>
                <a:cubicBezTo>
                  <a:pt x="5814" y="6202"/>
                  <a:pt x="5695" y="6369"/>
                  <a:pt x="5635" y="6531"/>
                </a:cubicBezTo>
                <a:cubicBezTo>
                  <a:pt x="5607" y="6602"/>
                  <a:pt x="5594" y="6666"/>
                  <a:pt x="5607" y="6727"/>
                </a:cubicBezTo>
                <a:cubicBezTo>
                  <a:pt x="5535" y="6721"/>
                  <a:pt x="5464" y="6709"/>
                  <a:pt x="5398" y="6697"/>
                </a:cubicBezTo>
                <a:cubicBezTo>
                  <a:pt x="5385" y="6638"/>
                  <a:pt x="5398" y="6566"/>
                  <a:pt x="5434" y="6501"/>
                </a:cubicBezTo>
                <a:cubicBezTo>
                  <a:pt x="5505" y="6339"/>
                  <a:pt x="5624" y="6179"/>
                  <a:pt x="5808" y="5982"/>
                </a:cubicBezTo>
                <a:close/>
                <a:moveTo>
                  <a:pt x="6309" y="6042"/>
                </a:moveTo>
                <a:cubicBezTo>
                  <a:pt x="6405" y="6047"/>
                  <a:pt x="6506" y="6047"/>
                  <a:pt x="6608" y="6047"/>
                </a:cubicBezTo>
                <a:cubicBezTo>
                  <a:pt x="6476" y="6196"/>
                  <a:pt x="6386" y="6333"/>
                  <a:pt x="6339" y="6471"/>
                </a:cubicBezTo>
                <a:cubicBezTo>
                  <a:pt x="6303" y="6578"/>
                  <a:pt x="6286" y="6649"/>
                  <a:pt x="6297" y="6702"/>
                </a:cubicBezTo>
                <a:cubicBezTo>
                  <a:pt x="6171" y="6721"/>
                  <a:pt x="6058" y="6732"/>
                  <a:pt x="5951" y="6738"/>
                </a:cubicBezTo>
                <a:cubicBezTo>
                  <a:pt x="5940" y="6674"/>
                  <a:pt x="5964" y="6595"/>
                  <a:pt x="6000" y="6501"/>
                </a:cubicBezTo>
                <a:cubicBezTo>
                  <a:pt x="6053" y="6358"/>
                  <a:pt x="6154" y="6209"/>
                  <a:pt x="6309" y="6042"/>
                </a:cubicBezTo>
                <a:close/>
                <a:moveTo>
                  <a:pt x="6041" y="6017"/>
                </a:moveTo>
                <a:cubicBezTo>
                  <a:pt x="6113" y="6023"/>
                  <a:pt x="6190" y="6036"/>
                  <a:pt x="6262" y="6036"/>
                </a:cubicBezTo>
                <a:cubicBezTo>
                  <a:pt x="6113" y="6196"/>
                  <a:pt x="6017" y="6345"/>
                  <a:pt x="5964" y="6488"/>
                </a:cubicBezTo>
                <a:cubicBezTo>
                  <a:pt x="5928" y="6584"/>
                  <a:pt x="5904" y="6666"/>
                  <a:pt x="5916" y="6738"/>
                </a:cubicBezTo>
                <a:cubicBezTo>
                  <a:pt x="5887" y="6740"/>
                  <a:pt x="5859" y="6741"/>
                  <a:pt x="5832" y="6741"/>
                </a:cubicBezTo>
                <a:cubicBezTo>
                  <a:pt x="5767" y="6741"/>
                  <a:pt x="5705" y="6736"/>
                  <a:pt x="5642" y="6732"/>
                </a:cubicBezTo>
                <a:cubicBezTo>
                  <a:pt x="5630" y="6674"/>
                  <a:pt x="5642" y="6608"/>
                  <a:pt x="5665" y="6542"/>
                </a:cubicBezTo>
                <a:cubicBezTo>
                  <a:pt x="5731" y="6381"/>
                  <a:pt x="5850" y="6215"/>
                  <a:pt x="6041" y="6017"/>
                </a:cubicBezTo>
                <a:close/>
                <a:moveTo>
                  <a:pt x="4784" y="6423"/>
                </a:moveTo>
                <a:cubicBezTo>
                  <a:pt x="4813" y="6446"/>
                  <a:pt x="4837" y="6471"/>
                  <a:pt x="4867" y="6495"/>
                </a:cubicBezTo>
                <a:cubicBezTo>
                  <a:pt x="4867" y="6518"/>
                  <a:pt x="4873" y="6548"/>
                  <a:pt x="4879" y="6572"/>
                </a:cubicBezTo>
                <a:cubicBezTo>
                  <a:pt x="4902" y="6636"/>
                  <a:pt x="4937" y="6693"/>
                  <a:pt x="4987" y="6751"/>
                </a:cubicBezTo>
                <a:lnTo>
                  <a:pt x="4987" y="6751"/>
                </a:lnTo>
                <a:cubicBezTo>
                  <a:pt x="4985" y="6751"/>
                  <a:pt x="4983" y="6751"/>
                  <a:pt x="4980" y="6751"/>
                </a:cubicBezTo>
                <a:cubicBezTo>
                  <a:pt x="4879" y="6655"/>
                  <a:pt x="4820" y="6559"/>
                  <a:pt x="4790" y="6471"/>
                </a:cubicBezTo>
                <a:cubicBezTo>
                  <a:pt x="4790" y="6452"/>
                  <a:pt x="4784" y="6441"/>
                  <a:pt x="4784" y="6423"/>
                </a:cubicBezTo>
                <a:close/>
                <a:moveTo>
                  <a:pt x="4956" y="6774"/>
                </a:moveTo>
                <a:cubicBezTo>
                  <a:pt x="4956" y="6774"/>
                  <a:pt x="4963" y="6774"/>
                  <a:pt x="4963" y="6780"/>
                </a:cubicBezTo>
                <a:lnTo>
                  <a:pt x="4963" y="6780"/>
                </a:lnTo>
                <a:cubicBezTo>
                  <a:pt x="4961" y="6778"/>
                  <a:pt x="4958" y="6776"/>
                  <a:pt x="4956" y="6774"/>
                </a:cubicBezTo>
                <a:close/>
                <a:moveTo>
                  <a:pt x="4903" y="6523"/>
                </a:moveTo>
                <a:lnTo>
                  <a:pt x="4903" y="6523"/>
                </a:lnTo>
                <a:cubicBezTo>
                  <a:pt x="4939" y="6548"/>
                  <a:pt x="4969" y="6572"/>
                  <a:pt x="5005" y="6589"/>
                </a:cubicBezTo>
                <a:cubicBezTo>
                  <a:pt x="5010" y="6614"/>
                  <a:pt x="5016" y="6638"/>
                  <a:pt x="5022" y="6661"/>
                </a:cubicBezTo>
                <a:cubicBezTo>
                  <a:pt x="5046" y="6721"/>
                  <a:pt x="5088" y="6781"/>
                  <a:pt x="5153" y="6839"/>
                </a:cubicBezTo>
                <a:cubicBezTo>
                  <a:pt x="5142" y="6834"/>
                  <a:pt x="5135" y="6828"/>
                  <a:pt x="5129" y="6822"/>
                </a:cubicBezTo>
                <a:cubicBezTo>
                  <a:pt x="5016" y="6738"/>
                  <a:pt x="4945" y="6655"/>
                  <a:pt x="4915" y="6559"/>
                </a:cubicBezTo>
                <a:cubicBezTo>
                  <a:pt x="4909" y="6548"/>
                  <a:pt x="4909" y="6536"/>
                  <a:pt x="4903" y="6523"/>
                </a:cubicBezTo>
                <a:close/>
                <a:moveTo>
                  <a:pt x="1370" y="6220"/>
                </a:moveTo>
                <a:cubicBezTo>
                  <a:pt x="1477" y="6220"/>
                  <a:pt x="1585" y="6226"/>
                  <a:pt x="1692" y="6226"/>
                </a:cubicBezTo>
                <a:cubicBezTo>
                  <a:pt x="1710" y="6465"/>
                  <a:pt x="1758" y="6697"/>
                  <a:pt x="1805" y="6894"/>
                </a:cubicBezTo>
                <a:cubicBezTo>
                  <a:pt x="1697" y="6888"/>
                  <a:pt x="1596" y="6875"/>
                  <a:pt x="1489" y="6870"/>
                </a:cubicBezTo>
                <a:cubicBezTo>
                  <a:pt x="1477" y="6809"/>
                  <a:pt x="1466" y="6745"/>
                  <a:pt x="1453" y="6685"/>
                </a:cubicBezTo>
                <a:cubicBezTo>
                  <a:pt x="1447" y="6655"/>
                  <a:pt x="1442" y="6625"/>
                  <a:pt x="1436" y="6595"/>
                </a:cubicBezTo>
                <a:cubicBezTo>
                  <a:pt x="1411" y="6471"/>
                  <a:pt x="1389" y="6345"/>
                  <a:pt x="1370" y="6220"/>
                </a:cubicBezTo>
                <a:close/>
                <a:moveTo>
                  <a:pt x="1727" y="6232"/>
                </a:moveTo>
                <a:cubicBezTo>
                  <a:pt x="1840" y="6232"/>
                  <a:pt x="1953" y="6238"/>
                  <a:pt x="2068" y="6238"/>
                </a:cubicBezTo>
                <a:cubicBezTo>
                  <a:pt x="2091" y="6482"/>
                  <a:pt x="2145" y="6721"/>
                  <a:pt x="2192" y="6924"/>
                </a:cubicBezTo>
                <a:cubicBezTo>
                  <a:pt x="2079" y="6917"/>
                  <a:pt x="1966" y="6911"/>
                  <a:pt x="1840" y="6900"/>
                </a:cubicBezTo>
                <a:cubicBezTo>
                  <a:pt x="1793" y="6697"/>
                  <a:pt x="1746" y="6465"/>
                  <a:pt x="1727" y="6232"/>
                </a:cubicBezTo>
                <a:close/>
                <a:moveTo>
                  <a:pt x="5046" y="6614"/>
                </a:moveTo>
                <a:lnTo>
                  <a:pt x="5046" y="6614"/>
                </a:lnTo>
                <a:cubicBezTo>
                  <a:pt x="5082" y="6631"/>
                  <a:pt x="5123" y="6649"/>
                  <a:pt x="5165" y="6666"/>
                </a:cubicBezTo>
                <a:lnTo>
                  <a:pt x="5171" y="6666"/>
                </a:lnTo>
                <a:cubicBezTo>
                  <a:pt x="5178" y="6691"/>
                  <a:pt x="5183" y="6709"/>
                  <a:pt x="5189" y="6732"/>
                </a:cubicBezTo>
                <a:cubicBezTo>
                  <a:pt x="5225" y="6804"/>
                  <a:pt x="5278" y="6870"/>
                  <a:pt x="5368" y="6930"/>
                </a:cubicBezTo>
                <a:cubicBezTo>
                  <a:pt x="5344" y="6924"/>
                  <a:pt x="5326" y="6911"/>
                  <a:pt x="5308" y="6905"/>
                </a:cubicBezTo>
                <a:cubicBezTo>
                  <a:pt x="5178" y="6828"/>
                  <a:pt x="5093" y="6738"/>
                  <a:pt x="5058" y="6649"/>
                </a:cubicBezTo>
                <a:cubicBezTo>
                  <a:pt x="5052" y="6638"/>
                  <a:pt x="5046" y="6625"/>
                  <a:pt x="5046" y="6614"/>
                </a:cubicBezTo>
                <a:close/>
                <a:moveTo>
                  <a:pt x="2104" y="6238"/>
                </a:moveTo>
                <a:lnTo>
                  <a:pt x="2104" y="6238"/>
                </a:lnTo>
                <a:cubicBezTo>
                  <a:pt x="2216" y="6245"/>
                  <a:pt x="2329" y="6245"/>
                  <a:pt x="2442" y="6250"/>
                </a:cubicBezTo>
                <a:cubicBezTo>
                  <a:pt x="2472" y="6501"/>
                  <a:pt x="2520" y="6745"/>
                  <a:pt x="2574" y="6952"/>
                </a:cubicBezTo>
                <a:cubicBezTo>
                  <a:pt x="2461" y="6947"/>
                  <a:pt x="2347" y="6935"/>
                  <a:pt x="2228" y="6930"/>
                </a:cubicBezTo>
                <a:cubicBezTo>
                  <a:pt x="2181" y="6721"/>
                  <a:pt x="2126" y="6482"/>
                  <a:pt x="2104" y="6238"/>
                </a:cubicBezTo>
                <a:close/>
                <a:moveTo>
                  <a:pt x="2478" y="6250"/>
                </a:moveTo>
                <a:lnTo>
                  <a:pt x="2478" y="6250"/>
                </a:lnTo>
                <a:cubicBezTo>
                  <a:pt x="2585" y="6256"/>
                  <a:pt x="2698" y="6256"/>
                  <a:pt x="2811" y="6262"/>
                </a:cubicBezTo>
                <a:cubicBezTo>
                  <a:pt x="2841" y="6512"/>
                  <a:pt x="2896" y="6762"/>
                  <a:pt x="2943" y="6971"/>
                </a:cubicBezTo>
                <a:cubicBezTo>
                  <a:pt x="2836" y="6965"/>
                  <a:pt x="2723" y="6960"/>
                  <a:pt x="2610" y="6952"/>
                </a:cubicBezTo>
                <a:cubicBezTo>
                  <a:pt x="2561" y="6745"/>
                  <a:pt x="2508" y="6501"/>
                  <a:pt x="2478" y="6250"/>
                </a:cubicBezTo>
                <a:close/>
                <a:moveTo>
                  <a:pt x="2847" y="6262"/>
                </a:moveTo>
                <a:cubicBezTo>
                  <a:pt x="2961" y="6262"/>
                  <a:pt x="3080" y="6268"/>
                  <a:pt x="3199" y="6273"/>
                </a:cubicBezTo>
                <a:cubicBezTo>
                  <a:pt x="3223" y="6399"/>
                  <a:pt x="3253" y="6523"/>
                  <a:pt x="3276" y="6649"/>
                </a:cubicBezTo>
                <a:cubicBezTo>
                  <a:pt x="3295" y="6709"/>
                  <a:pt x="3306" y="6762"/>
                  <a:pt x="3319" y="6822"/>
                </a:cubicBezTo>
                <a:cubicBezTo>
                  <a:pt x="3330" y="6875"/>
                  <a:pt x="3342" y="6930"/>
                  <a:pt x="3355" y="6988"/>
                </a:cubicBezTo>
                <a:cubicBezTo>
                  <a:pt x="3235" y="6982"/>
                  <a:pt x="3110" y="6977"/>
                  <a:pt x="2984" y="6977"/>
                </a:cubicBezTo>
                <a:cubicBezTo>
                  <a:pt x="2931" y="6762"/>
                  <a:pt x="2877" y="6512"/>
                  <a:pt x="2847" y="6262"/>
                </a:cubicBezTo>
                <a:close/>
                <a:moveTo>
                  <a:pt x="3235" y="6273"/>
                </a:moveTo>
                <a:lnTo>
                  <a:pt x="3396" y="6280"/>
                </a:lnTo>
                <a:cubicBezTo>
                  <a:pt x="3443" y="6280"/>
                  <a:pt x="3485" y="6280"/>
                  <a:pt x="3526" y="6286"/>
                </a:cubicBezTo>
                <a:cubicBezTo>
                  <a:pt x="3556" y="6411"/>
                  <a:pt x="3586" y="6531"/>
                  <a:pt x="3616" y="6649"/>
                </a:cubicBezTo>
                <a:cubicBezTo>
                  <a:pt x="3633" y="6715"/>
                  <a:pt x="3652" y="6768"/>
                  <a:pt x="3664" y="6828"/>
                </a:cubicBezTo>
                <a:cubicBezTo>
                  <a:pt x="3676" y="6881"/>
                  <a:pt x="3694" y="6935"/>
                  <a:pt x="3705" y="6995"/>
                </a:cubicBezTo>
                <a:cubicBezTo>
                  <a:pt x="3658" y="6995"/>
                  <a:pt x="3605" y="6988"/>
                  <a:pt x="3556" y="6988"/>
                </a:cubicBezTo>
                <a:lnTo>
                  <a:pt x="3390" y="6988"/>
                </a:lnTo>
                <a:cubicBezTo>
                  <a:pt x="3378" y="6930"/>
                  <a:pt x="3366" y="6870"/>
                  <a:pt x="3355" y="6817"/>
                </a:cubicBezTo>
                <a:cubicBezTo>
                  <a:pt x="3342" y="6757"/>
                  <a:pt x="3325" y="6697"/>
                  <a:pt x="3312" y="6644"/>
                </a:cubicBezTo>
                <a:cubicBezTo>
                  <a:pt x="3289" y="6518"/>
                  <a:pt x="3259" y="6399"/>
                  <a:pt x="3235" y="6273"/>
                </a:cubicBezTo>
                <a:close/>
                <a:moveTo>
                  <a:pt x="5213" y="6685"/>
                </a:moveTo>
                <a:lnTo>
                  <a:pt x="5213" y="6685"/>
                </a:lnTo>
                <a:cubicBezTo>
                  <a:pt x="5261" y="6697"/>
                  <a:pt x="5314" y="6715"/>
                  <a:pt x="5368" y="6727"/>
                </a:cubicBezTo>
                <a:cubicBezTo>
                  <a:pt x="5368" y="6751"/>
                  <a:pt x="5379" y="6768"/>
                  <a:pt x="5392" y="6792"/>
                </a:cubicBezTo>
                <a:cubicBezTo>
                  <a:pt x="5428" y="6870"/>
                  <a:pt x="5505" y="6935"/>
                  <a:pt x="5612" y="6995"/>
                </a:cubicBezTo>
                <a:cubicBezTo>
                  <a:pt x="5588" y="6988"/>
                  <a:pt x="5564" y="6982"/>
                  <a:pt x="5535" y="6977"/>
                </a:cubicBezTo>
                <a:lnTo>
                  <a:pt x="5517" y="6977"/>
                </a:lnTo>
                <a:cubicBezTo>
                  <a:pt x="5362" y="6900"/>
                  <a:pt x="5266" y="6817"/>
                  <a:pt x="5225" y="6715"/>
                </a:cubicBezTo>
                <a:cubicBezTo>
                  <a:pt x="5219" y="6709"/>
                  <a:pt x="5219" y="6697"/>
                  <a:pt x="5213" y="6685"/>
                </a:cubicBezTo>
                <a:close/>
                <a:moveTo>
                  <a:pt x="3569" y="6286"/>
                </a:moveTo>
                <a:lnTo>
                  <a:pt x="3569" y="6286"/>
                </a:lnTo>
                <a:cubicBezTo>
                  <a:pt x="3646" y="6292"/>
                  <a:pt x="3729" y="6303"/>
                  <a:pt x="3806" y="6316"/>
                </a:cubicBezTo>
                <a:cubicBezTo>
                  <a:pt x="3842" y="6441"/>
                  <a:pt x="3878" y="6572"/>
                  <a:pt x="3919" y="6697"/>
                </a:cubicBezTo>
                <a:cubicBezTo>
                  <a:pt x="3938" y="6745"/>
                  <a:pt x="3949" y="6792"/>
                  <a:pt x="3968" y="6845"/>
                </a:cubicBezTo>
                <a:lnTo>
                  <a:pt x="4021" y="7007"/>
                </a:lnTo>
                <a:cubicBezTo>
                  <a:pt x="3927" y="7001"/>
                  <a:pt x="3831" y="7001"/>
                  <a:pt x="3741" y="6995"/>
                </a:cubicBezTo>
                <a:cubicBezTo>
                  <a:pt x="3729" y="6935"/>
                  <a:pt x="3712" y="6875"/>
                  <a:pt x="3699" y="6817"/>
                </a:cubicBezTo>
                <a:cubicBezTo>
                  <a:pt x="3682" y="6762"/>
                  <a:pt x="3669" y="6702"/>
                  <a:pt x="3652" y="6644"/>
                </a:cubicBezTo>
                <a:cubicBezTo>
                  <a:pt x="3622" y="6523"/>
                  <a:pt x="3592" y="6405"/>
                  <a:pt x="3569" y="6286"/>
                </a:cubicBezTo>
                <a:close/>
                <a:moveTo>
                  <a:pt x="3842" y="6322"/>
                </a:moveTo>
                <a:lnTo>
                  <a:pt x="3842" y="6322"/>
                </a:lnTo>
                <a:cubicBezTo>
                  <a:pt x="3914" y="6333"/>
                  <a:pt x="3979" y="6345"/>
                  <a:pt x="4045" y="6363"/>
                </a:cubicBezTo>
                <a:cubicBezTo>
                  <a:pt x="4087" y="6501"/>
                  <a:pt x="4141" y="6638"/>
                  <a:pt x="4188" y="6757"/>
                </a:cubicBezTo>
                <a:lnTo>
                  <a:pt x="4194" y="6762"/>
                </a:lnTo>
                <a:cubicBezTo>
                  <a:pt x="4205" y="6798"/>
                  <a:pt x="4224" y="6834"/>
                  <a:pt x="4235" y="6870"/>
                </a:cubicBezTo>
                <a:cubicBezTo>
                  <a:pt x="4254" y="6924"/>
                  <a:pt x="4277" y="6977"/>
                  <a:pt x="4301" y="7031"/>
                </a:cubicBezTo>
                <a:cubicBezTo>
                  <a:pt x="4213" y="7018"/>
                  <a:pt x="4134" y="7013"/>
                  <a:pt x="4057" y="7013"/>
                </a:cubicBezTo>
                <a:cubicBezTo>
                  <a:pt x="4040" y="6952"/>
                  <a:pt x="4021" y="6894"/>
                  <a:pt x="4004" y="6834"/>
                </a:cubicBezTo>
                <a:cubicBezTo>
                  <a:pt x="3985" y="6787"/>
                  <a:pt x="3974" y="6738"/>
                  <a:pt x="3955" y="6685"/>
                </a:cubicBezTo>
                <a:cubicBezTo>
                  <a:pt x="3914" y="6566"/>
                  <a:pt x="3878" y="6446"/>
                  <a:pt x="3842" y="6322"/>
                </a:cubicBezTo>
                <a:close/>
                <a:moveTo>
                  <a:pt x="5404" y="6732"/>
                </a:moveTo>
                <a:lnTo>
                  <a:pt x="5404" y="6732"/>
                </a:lnTo>
                <a:cubicBezTo>
                  <a:pt x="5469" y="6751"/>
                  <a:pt x="5541" y="6757"/>
                  <a:pt x="5612" y="6768"/>
                </a:cubicBezTo>
                <a:cubicBezTo>
                  <a:pt x="5618" y="6787"/>
                  <a:pt x="5630" y="6809"/>
                  <a:pt x="5642" y="6828"/>
                </a:cubicBezTo>
                <a:cubicBezTo>
                  <a:pt x="5690" y="6911"/>
                  <a:pt x="5773" y="6982"/>
                  <a:pt x="5910" y="7043"/>
                </a:cubicBezTo>
                <a:cubicBezTo>
                  <a:pt x="5857" y="7037"/>
                  <a:pt x="5808" y="7031"/>
                  <a:pt x="5755" y="7024"/>
                </a:cubicBezTo>
                <a:cubicBezTo>
                  <a:pt x="5582" y="6952"/>
                  <a:pt x="5469" y="6875"/>
                  <a:pt x="5421" y="6774"/>
                </a:cubicBezTo>
                <a:cubicBezTo>
                  <a:pt x="5415" y="6762"/>
                  <a:pt x="5409" y="6751"/>
                  <a:pt x="5404" y="6732"/>
                </a:cubicBezTo>
                <a:close/>
                <a:moveTo>
                  <a:pt x="4087" y="6369"/>
                </a:moveTo>
                <a:lnTo>
                  <a:pt x="4248" y="6423"/>
                </a:lnTo>
                <a:cubicBezTo>
                  <a:pt x="4301" y="6566"/>
                  <a:pt x="4373" y="6709"/>
                  <a:pt x="4438" y="6834"/>
                </a:cubicBezTo>
                <a:cubicBezTo>
                  <a:pt x="4450" y="6858"/>
                  <a:pt x="4463" y="6875"/>
                  <a:pt x="4474" y="6900"/>
                </a:cubicBezTo>
                <a:cubicBezTo>
                  <a:pt x="4499" y="6947"/>
                  <a:pt x="4521" y="6995"/>
                  <a:pt x="4551" y="7048"/>
                </a:cubicBezTo>
                <a:cubicBezTo>
                  <a:pt x="4480" y="7043"/>
                  <a:pt x="4408" y="7037"/>
                  <a:pt x="4337" y="7031"/>
                </a:cubicBezTo>
                <a:cubicBezTo>
                  <a:pt x="4313" y="6971"/>
                  <a:pt x="4290" y="6911"/>
                  <a:pt x="4265" y="6858"/>
                </a:cubicBezTo>
                <a:cubicBezTo>
                  <a:pt x="4254" y="6817"/>
                  <a:pt x="4241" y="6781"/>
                  <a:pt x="4224" y="6745"/>
                </a:cubicBezTo>
                <a:cubicBezTo>
                  <a:pt x="4177" y="6631"/>
                  <a:pt x="4128" y="6501"/>
                  <a:pt x="4087" y="6369"/>
                </a:cubicBezTo>
                <a:close/>
                <a:moveTo>
                  <a:pt x="5654" y="6768"/>
                </a:moveTo>
                <a:lnTo>
                  <a:pt x="5654" y="6768"/>
                </a:lnTo>
                <a:cubicBezTo>
                  <a:pt x="5712" y="6772"/>
                  <a:pt x="5774" y="6777"/>
                  <a:pt x="5838" y="6777"/>
                </a:cubicBezTo>
                <a:cubicBezTo>
                  <a:pt x="5865" y="6777"/>
                  <a:pt x="5893" y="6776"/>
                  <a:pt x="5921" y="6774"/>
                </a:cubicBezTo>
                <a:cubicBezTo>
                  <a:pt x="5946" y="6852"/>
                  <a:pt x="6017" y="6917"/>
                  <a:pt x="6154" y="6995"/>
                </a:cubicBezTo>
                <a:cubicBezTo>
                  <a:pt x="6190" y="7018"/>
                  <a:pt x="6231" y="7037"/>
                  <a:pt x="6279" y="7054"/>
                </a:cubicBezTo>
                <a:cubicBezTo>
                  <a:pt x="6249" y="7056"/>
                  <a:pt x="6220" y="7057"/>
                  <a:pt x="6192" y="7057"/>
                </a:cubicBezTo>
                <a:cubicBezTo>
                  <a:pt x="6135" y="7057"/>
                  <a:pt x="6081" y="7054"/>
                  <a:pt x="6028" y="7054"/>
                </a:cubicBezTo>
                <a:cubicBezTo>
                  <a:pt x="5844" y="6988"/>
                  <a:pt x="5725" y="6905"/>
                  <a:pt x="5671" y="6809"/>
                </a:cubicBezTo>
                <a:cubicBezTo>
                  <a:pt x="5665" y="6798"/>
                  <a:pt x="5660" y="6787"/>
                  <a:pt x="5654" y="6768"/>
                </a:cubicBezTo>
                <a:close/>
                <a:moveTo>
                  <a:pt x="4290" y="6435"/>
                </a:moveTo>
                <a:cubicBezTo>
                  <a:pt x="4337" y="6452"/>
                  <a:pt x="4378" y="6471"/>
                  <a:pt x="4420" y="6488"/>
                </a:cubicBezTo>
                <a:cubicBezTo>
                  <a:pt x="4491" y="6644"/>
                  <a:pt x="4587" y="6787"/>
                  <a:pt x="4670" y="6911"/>
                </a:cubicBezTo>
                <a:lnTo>
                  <a:pt x="4689" y="6935"/>
                </a:lnTo>
                <a:cubicBezTo>
                  <a:pt x="4713" y="6977"/>
                  <a:pt x="4742" y="7024"/>
                  <a:pt x="4777" y="7073"/>
                </a:cubicBezTo>
                <a:cubicBezTo>
                  <a:pt x="4719" y="7067"/>
                  <a:pt x="4653" y="7060"/>
                  <a:pt x="4593" y="7054"/>
                </a:cubicBezTo>
                <a:cubicBezTo>
                  <a:pt x="4557" y="6988"/>
                  <a:pt x="4527" y="6935"/>
                  <a:pt x="4504" y="6881"/>
                </a:cubicBezTo>
                <a:cubicBezTo>
                  <a:pt x="4491" y="6864"/>
                  <a:pt x="4480" y="6839"/>
                  <a:pt x="4469" y="6817"/>
                </a:cubicBezTo>
                <a:cubicBezTo>
                  <a:pt x="4408" y="6697"/>
                  <a:pt x="4343" y="6566"/>
                  <a:pt x="4290" y="6435"/>
                </a:cubicBezTo>
                <a:close/>
                <a:moveTo>
                  <a:pt x="4474" y="6512"/>
                </a:moveTo>
                <a:lnTo>
                  <a:pt x="4474" y="6512"/>
                </a:lnTo>
                <a:cubicBezTo>
                  <a:pt x="4504" y="6523"/>
                  <a:pt x="4540" y="6542"/>
                  <a:pt x="4570" y="6559"/>
                </a:cubicBezTo>
                <a:cubicBezTo>
                  <a:pt x="4664" y="6709"/>
                  <a:pt x="4784" y="6852"/>
                  <a:pt x="4885" y="6977"/>
                </a:cubicBezTo>
                <a:cubicBezTo>
                  <a:pt x="4920" y="7013"/>
                  <a:pt x="4950" y="7054"/>
                  <a:pt x="4992" y="7095"/>
                </a:cubicBezTo>
                <a:cubicBezTo>
                  <a:pt x="4933" y="7090"/>
                  <a:pt x="4879" y="7084"/>
                  <a:pt x="4826" y="7078"/>
                </a:cubicBezTo>
                <a:cubicBezTo>
                  <a:pt x="4784" y="7018"/>
                  <a:pt x="4749" y="6965"/>
                  <a:pt x="4719" y="6917"/>
                </a:cubicBezTo>
                <a:lnTo>
                  <a:pt x="4700" y="6894"/>
                </a:lnTo>
                <a:cubicBezTo>
                  <a:pt x="4629" y="6781"/>
                  <a:pt x="4540" y="6649"/>
                  <a:pt x="4474" y="6512"/>
                </a:cubicBezTo>
                <a:close/>
                <a:moveTo>
                  <a:pt x="4634" y="6595"/>
                </a:moveTo>
                <a:lnTo>
                  <a:pt x="4634" y="6595"/>
                </a:lnTo>
                <a:cubicBezTo>
                  <a:pt x="4659" y="6608"/>
                  <a:pt x="4683" y="6619"/>
                  <a:pt x="4706" y="6638"/>
                </a:cubicBezTo>
                <a:cubicBezTo>
                  <a:pt x="4820" y="6787"/>
                  <a:pt x="4963" y="6917"/>
                  <a:pt x="5076" y="7018"/>
                </a:cubicBezTo>
                <a:cubicBezTo>
                  <a:pt x="5112" y="7048"/>
                  <a:pt x="5148" y="7084"/>
                  <a:pt x="5189" y="7120"/>
                </a:cubicBezTo>
                <a:lnTo>
                  <a:pt x="5046" y="7103"/>
                </a:lnTo>
                <a:cubicBezTo>
                  <a:pt x="4992" y="7048"/>
                  <a:pt x="4950" y="7001"/>
                  <a:pt x="4915" y="6952"/>
                </a:cubicBezTo>
                <a:cubicBezTo>
                  <a:pt x="4826" y="6845"/>
                  <a:pt x="4719" y="6721"/>
                  <a:pt x="4634" y="6595"/>
                </a:cubicBezTo>
                <a:close/>
                <a:moveTo>
                  <a:pt x="4790" y="6685"/>
                </a:moveTo>
                <a:lnTo>
                  <a:pt x="4843" y="6709"/>
                </a:lnTo>
                <a:cubicBezTo>
                  <a:pt x="4963" y="6845"/>
                  <a:pt x="5123" y="6965"/>
                  <a:pt x="5266" y="7067"/>
                </a:cubicBezTo>
                <a:cubicBezTo>
                  <a:pt x="5302" y="7090"/>
                  <a:pt x="5338" y="7114"/>
                  <a:pt x="5374" y="7138"/>
                </a:cubicBezTo>
                <a:cubicBezTo>
                  <a:pt x="5332" y="7131"/>
                  <a:pt x="5291" y="7131"/>
                  <a:pt x="5249" y="7125"/>
                </a:cubicBezTo>
                <a:cubicBezTo>
                  <a:pt x="5195" y="7078"/>
                  <a:pt x="5148" y="7037"/>
                  <a:pt x="5106" y="6995"/>
                </a:cubicBezTo>
                <a:cubicBezTo>
                  <a:pt x="5010" y="6905"/>
                  <a:pt x="4892" y="6804"/>
                  <a:pt x="4790" y="6685"/>
                </a:cubicBezTo>
                <a:close/>
                <a:moveTo>
                  <a:pt x="5043" y="6848"/>
                </a:moveTo>
                <a:cubicBezTo>
                  <a:pt x="5188" y="6960"/>
                  <a:pt x="5363" y="7051"/>
                  <a:pt x="5492" y="7125"/>
                </a:cubicBezTo>
                <a:cubicBezTo>
                  <a:pt x="5517" y="7138"/>
                  <a:pt x="5535" y="7144"/>
                  <a:pt x="5558" y="7155"/>
                </a:cubicBezTo>
                <a:cubicBezTo>
                  <a:pt x="5522" y="7155"/>
                  <a:pt x="5487" y="7150"/>
                  <a:pt x="5457" y="7144"/>
                </a:cubicBezTo>
                <a:cubicBezTo>
                  <a:pt x="5392" y="7108"/>
                  <a:pt x="5338" y="7073"/>
                  <a:pt x="5291" y="7037"/>
                </a:cubicBezTo>
                <a:cubicBezTo>
                  <a:pt x="5212" y="6980"/>
                  <a:pt x="5126" y="6916"/>
                  <a:pt x="5043" y="6848"/>
                </a:cubicBezTo>
                <a:close/>
                <a:moveTo>
                  <a:pt x="5368" y="7011"/>
                </a:moveTo>
                <a:cubicBezTo>
                  <a:pt x="5481" y="7072"/>
                  <a:pt x="5601" y="7119"/>
                  <a:pt x="5701" y="7161"/>
                </a:cubicBezTo>
                <a:cubicBezTo>
                  <a:pt x="5714" y="7167"/>
                  <a:pt x="5731" y="7174"/>
                  <a:pt x="5742" y="7174"/>
                </a:cubicBezTo>
                <a:cubicBezTo>
                  <a:pt x="5714" y="7174"/>
                  <a:pt x="5690" y="7174"/>
                  <a:pt x="5660" y="7167"/>
                </a:cubicBezTo>
                <a:cubicBezTo>
                  <a:pt x="5607" y="7144"/>
                  <a:pt x="5558" y="7114"/>
                  <a:pt x="5511" y="7090"/>
                </a:cubicBezTo>
                <a:cubicBezTo>
                  <a:pt x="5464" y="7066"/>
                  <a:pt x="5418" y="7039"/>
                  <a:pt x="5368" y="7011"/>
                </a:cubicBezTo>
                <a:close/>
                <a:moveTo>
                  <a:pt x="5676" y="7110"/>
                </a:moveTo>
                <a:cubicBezTo>
                  <a:pt x="5757" y="7136"/>
                  <a:pt x="5839" y="7163"/>
                  <a:pt x="5904" y="7186"/>
                </a:cubicBezTo>
                <a:lnTo>
                  <a:pt x="5928" y="7191"/>
                </a:lnTo>
                <a:lnTo>
                  <a:pt x="5874" y="7191"/>
                </a:lnTo>
                <a:cubicBezTo>
                  <a:pt x="5814" y="7167"/>
                  <a:pt x="5767" y="7150"/>
                  <a:pt x="5714" y="7125"/>
                </a:cubicBezTo>
                <a:cubicBezTo>
                  <a:pt x="5701" y="7122"/>
                  <a:pt x="5690" y="7115"/>
                  <a:pt x="5676" y="7110"/>
                </a:cubicBezTo>
                <a:close/>
                <a:moveTo>
                  <a:pt x="5957" y="7161"/>
                </a:moveTo>
                <a:lnTo>
                  <a:pt x="5957" y="7161"/>
                </a:lnTo>
                <a:cubicBezTo>
                  <a:pt x="6017" y="7180"/>
                  <a:pt x="6077" y="7191"/>
                  <a:pt x="6130" y="7210"/>
                </a:cubicBezTo>
                <a:lnTo>
                  <a:pt x="6113" y="7210"/>
                </a:lnTo>
                <a:cubicBezTo>
                  <a:pt x="6053" y="7191"/>
                  <a:pt x="6006" y="7180"/>
                  <a:pt x="5957" y="7161"/>
                </a:cubicBezTo>
                <a:close/>
                <a:moveTo>
                  <a:pt x="5701" y="7048"/>
                </a:moveTo>
                <a:cubicBezTo>
                  <a:pt x="5720" y="7054"/>
                  <a:pt x="5731" y="7054"/>
                  <a:pt x="5750" y="7060"/>
                </a:cubicBezTo>
                <a:cubicBezTo>
                  <a:pt x="5916" y="7125"/>
                  <a:pt x="6107" y="7161"/>
                  <a:pt x="6262" y="7197"/>
                </a:cubicBezTo>
                <a:lnTo>
                  <a:pt x="6267" y="7197"/>
                </a:lnTo>
                <a:cubicBezTo>
                  <a:pt x="6292" y="7203"/>
                  <a:pt x="6314" y="7210"/>
                  <a:pt x="6333" y="7210"/>
                </a:cubicBezTo>
                <a:cubicBezTo>
                  <a:pt x="6357" y="7216"/>
                  <a:pt x="6380" y="7221"/>
                  <a:pt x="6410" y="7227"/>
                </a:cubicBezTo>
                <a:lnTo>
                  <a:pt x="6380" y="7227"/>
                </a:lnTo>
                <a:cubicBezTo>
                  <a:pt x="6303" y="7210"/>
                  <a:pt x="6243" y="7197"/>
                  <a:pt x="6190" y="7186"/>
                </a:cubicBezTo>
                <a:lnTo>
                  <a:pt x="6143" y="7174"/>
                </a:lnTo>
                <a:cubicBezTo>
                  <a:pt x="6011" y="7144"/>
                  <a:pt x="5850" y="7103"/>
                  <a:pt x="5701" y="7048"/>
                </a:cubicBezTo>
                <a:close/>
                <a:moveTo>
                  <a:pt x="5082" y="7144"/>
                </a:moveTo>
                <a:lnTo>
                  <a:pt x="5236" y="7161"/>
                </a:lnTo>
                <a:cubicBezTo>
                  <a:pt x="5285" y="7203"/>
                  <a:pt x="5338" y="7238"/>
                  <a:pt x="5385" y="7281"/>
                </a:cubicBezTo>
                <a:cubicBezTo>
                  <a:pt x="5517" y="7389"/>
                  <a:pt x="5654" y="7502"/>
                  <a:pt x="5773" y="7626"/>
                </a:cubicBezTo>
                <a:cubicBezTo>
                  <a:pt x="5690" y="7639"/>
                  <a:pt x="5612" y="7644"/>
                  <a:pt x="5528" y="7656"/>
                </a:cubicBezTo>
                <a:cubicBezTo>
                  <a:pt x="5421" y="7513"/>
                  <a:pt x="5291" y="7370"/>
                  <a:pt x="5171" y="7238"/>
                </a:cubicBezTo>
                <a:lnTo>
                  <a:pt x="5165" y="7238"/>
                </a:lnTo>
                <a:cubicBezTo>
                  <a:pt x="5135" y="7203"/>
                  <a:pt x="5112" y="7174"/>
                  <a:pt x="5082" y="7144"/>
                </a:cubicBezTo>
                <a:close/>
                <a:moveTo>
                  <a:pt x="4856" y="7114"/>
                </a:moveTo>
                <a:lnTo>
                  <a:pt x="4856" y="7114"/>
                </a:lnTo>
                <a:cubicBezTo>
                  <a:pt x="4909" y="7125"/>
                  <a:pt x="4969" y="7131"/>
                  <a:pt x="5028" y="7138"/>
                </a:cubicBezTo>
                <a:cubicBezTo>
                  <a:pt x="5063" y="7180"/>
                  <a:pt x="5106" y="7221"/>
                  <a:pt x="5142" y="7263"/>
                </a:cubicBezTo>
                <a:cubicBezTo>
                  <a:pt x="5266" y="7400"/>
                  <a:pt x="5385" y="7524"/>
                  <a:pt x="5492" y="7662"/>
                </a:cubicBezTo>
                <a:cubicBezTo>
                  <a:pt x="5404" y="7675"/>
                  <a:pt x="5321" y="7686"/>
                  <a:pt x="5236" y="7692"/>
                </a:cubicBezTo>
                <a:cubicBezTo>
                  <a:pt x="5148" y="7532"/>
                  <a:pt x="5035" y="7381"/>
                  <a:pt x="4920" y="7216"/>
                </a:cubicBezTo>
                <a:cubicBezTo>
                  <a:pt x="4897" y="7186"/>
                  <a:pt x="4873" y="7150"/>
                  <a:pt x="4856" y="7114"/>
                </a:cubicBezTo>
                <a:close/>
                <a:moveTo>
                  <a:pt x="4611" y="7090"/>
                </a:moveTo>
                <a:lnTo>
                  <a:pt x="4611" y="7090"/>
                </a:lnTo>
                <a:cubicBezTo>
                  <a:pt x="4677" y="7095"/>
                  <a:pt x="4742" y="7108"/>
                  <a:pt x="4807" y="7114"/>
                </a:cubicBezTo>
                <a:cubicBezTo>
                  <a:pt x="4832" y="7155"/>
                  <a:pt x="4862" y="7191"/>
                  <a:pt x="4892" y="7233"/>
                </a:cubicBezTo>
                <a:lnTo>
                  <a:pt x="4892" y="7238"/>
                </a:lnTo>
                <a:cubicBezTo>
                  <a:pt x="5005" y="7394"/>
                  <a:pt x="5112" y="7543"/>
                  <a:pt x="5201" y="7697"/>
                </a:cubicBezTo>
                <a:cubicBezTo>
                  <a:pt x="5106" y="7710"/>
                  <a:pt x="5022" y="7722"/>
                  <a:pt x="4939" y="7727"/>
                </a:cubicBezTo>
                <a:cubicBezTo>
                  <a:pt x="4856" y="7549"/>
                  <a:pt x="4766" y="7376"/>
                  <a:pt x="4664" y="7191"/>
                </a:cubicBezTo>
                <a:cubicBezTo>
                  <a:pt x="4647" y="7155"/>
                  <a:pt x="4629" y="7125"/>
                  <a:pt x="4611" y="7090"/>
                </a:cubicBezTo>
                <a:close/>
                <a:moveTo>
                  <a:pt x="2234" y="6965"/>
                </a:moveTo>
                <a:lnTo>
                  <a:pt x="2234" y="6965"/>
                </a:lnTo>
                <a:cubicBezTo>
                  <a:pt x="2354" y="6977"/>
                  <a:pt x="2472" y="6982"/>
                  <a:pt x="2580" y="6988"/>
                </a:cubicBezTo>
                <a:cubicBezTo>
                  <a:pt x="2597" y="7067"/>
                  <a:pt x="2621" y="7150"/>
                  <a:pt x="2640" y="7227"/>
                </a:cubicBezTo>
                <a:cubicBezTo>
                  <a:pt x="2681" y="7400"/>
                  <a:pt x="2723" y="7573"/>
                  <a:pt x="2758" y="7752"/>
                </a:cubicBezTo>
                <a:cubicBezTo>
                  <a:pt x="2675" y="7739"/>
                  <a:pt x="2591" y="7733"/>
                  <a:pt x="2484" y="7722"/>
                </a:cubicBezTo>
                <a:lnTo>
                  <a:pt x="2407" y="7710"/>
                </a:lnTo>
                <a:lnTo>
                  <a:pt x="2401" y="7686"/>
                </a:lnTo>
                <a:cubicBezTo>
                  <a:pt x="2365" y="7513"/>
                  <a:pt x="2324" y="7340"/>
                  <a:pt x="2288" y="7186"/>
                </a:cubicBezTo>
                <a:cubicBezTo>
                  <a:pt x="2269" y="7114"/>
                  <a:pt x="2252" y="7037"/>
                  <a:pt x="2234" y="6965"/>
                </a:cubicBezTo>
                <a:close/>
                <a:moveTo>
                  <a:pt x="4356" y="7067"/>
                </a:moveTo>
                <a:lnTo>
                  <a:pt x="4356" y="7067"/>
                </a:lnTo>
                <a:cubicBezTo>
                  <a:pt x="4420" y="7073"/>
                  <a:pt x="4491" y="7078"/>
                  <a:pt x="4570" y="7090"/>
                </a:cubicBezTo>
                <a:cubicBezTo>
                  <a:pt x="4593" y="7125"/>
                  <a:pt x="4611" y="7167"/>
                  <a:pt x="4634" y="7203"/>
                </a:cubicBezTo>
                <a:lnTo>
                  <a:pt x="4634" y="7210"/>
                </a:lnTo>
                <a:cubicBezTo>
                  <a:pt x="4730" y="7389"/>
                  <a:pt x="4820" y="7554"/>
                  <a:pt x="4897" y="7733"/>
                </a:cubicBezTo>
                <a:cubicBezTo>
                  <a:pt x="4802" y="7746"/>
                  <a:pt x="4713" y="7752"/>
                  <a:pt x="4623" y="7757"/>
                </a:cubicBezTo>
                <a:cubicBezTo>
                  <a:pt x="4557" y="7554"/>
                  <a:pt x="4474" y="7359"/>
                  <a:pt x="4391" y="7161"/>
                </a:cubicBezTo>
                <a:cubicBezTo>
                  <a:pt x="4378" y="7131"/>
                  <a:pt x="4367" y="7103"/>
                  <a:pt x="4356" y="7067"/>
                </a:cubicBezTo>
                <a:close/>
                <a:moveTo>
                  <a:pt x="2615" y="6988"/>
                </a:moveTo>
                <a:lnTo>
                  <a:pt x="2615" y="6988"/>
                </a:lnTo>
                <a:cubicBezTo>
                  <a:pt x="2734" y="7001"/>
                  <a:pt x="2847" y="7007"/>
                  <a:pt x="2954" y="7007"/>
                </a:cubicBezTo>
                <a:cubicBezTo>
                  <a:pt x="2973" y="7090"/>
                  <a:pt x="2997" y="7174"/>
                  <a:pt x="3014" y="7251"/>
                </a:cubicBezTo>
                <a:lnTo>
                  <a:pt x="3014" y="7257"/>
                </a:lnTo>
                <a:cubicBezTo>
                  <a:pt x="3062" y="7430"/>
                  <a:pt x="3104" y="7609"/>
                  <a:pt x="3140" y="7782"/>
                </a:cubicBezTo>
                <a:cubicBezTo>
                  <a:pt x="3033" y="7775"/>
                  <a:pt x="2913" y="7763"/>
                  <a:pt x="2794" y="7752"/>
                </a:cubicBezTo>
                <a:cubicBezTo>
                  <a:pt x="2758" y="7573"/>
                  <a:pt x="2717" y="7394"/>
                  <a:pt x="2675" y="7221"/>
                </a:cubicBezTo>
                <a:cubicBezTo>
                  <a:pt x="2657" y="7144"/>
                  <a:pt x="2633" y="7067"/>
                  <a:pt x="2615" y="6988"/>
                </a:cubicBezTo>
                <a:close/>
                <a:moveTo>
                  <a:pt x="4070" y="7048"/>
                </a:moveTo>
                <a:lnTo>
                  <a:pt x="4070" y="7048"/>
                </a:lnTo>
                <a:cubicBezTo>
                  <a:pt x="4147" y="7054"/>
                  <a:pt x="4230" y="7060"/>
                  <a:pt x="4313" y="7067"/>
                </a:cubicBezTo>
                <a:cubicBezTo>
                  <a:pt x="4331" y="7103"/>
                  <a:pt x="4343" y="7138"/>
                  <a:pt x="4361" y="7180"/>
                </a:cubicBezTo>
                <a:cubicBezTo>
                  <a:pt x="4438" y="7370"/>
                  <a:pt x="4521" y="7567"/>
                  <a:pt x="4587" y="7763"/>
                </a:cubicBezTo>
                <a:cubicBezTo>
                  <a:pt x="4486" y="7769"/>
                  <a:pt x="4384" y="7782"/>
                  <a:pt x="4295" y="7787"/>
                </a:cubicBezTo>
                <a:cubicBezTo>
                  <a:pt x="4235" y="7567"/>
                  <a:pt x="4164" y="7346"/>
                  <a:pt x="4098" y="7138"/>
                </a:cubicBezTo>
                <a:lnTo>
                  <a:pt x="4070" y="7048"/>
                </a:lnTo>
                <a:close/>
                <a:moveTo>
                  <a:pt x="2990" y="7013"/>
                </a:moveTo>
                <a:lnTo>
                  <a:pt x="2990" y="7013"/>
                </a:lnTo>
                <a:cubicBezTo>
                  <a:pt x="3122" y="7018"/>
                  <a:pt x="3247" y="7018"/>
                  <a:pt x="3366" y="7024"/>
                </a:cubicBezTo>
                <a:lnTo>
                  <a:pt x="3390" y="7125"/>
                </a:lnTo>
                <a:cubicBezTo>
                  <a:pt x="3438" y="7346"/>
                  <a:pt x="3490" y="7573"/>
                  <a:pt x="3533" y="7799"/>
                </a:cubicBezTo>
                <a:cubicBezTo>
                  <a:pt x="3419" y="7799"/>
                  <a:pt x="3300" y="7793"/>
                  <a:pt x="3182" y="7787"/>
                </a:cubicBezTo>
                <a:cubicBezTo>
                  <a:pt x="3140" y="7603"/>
                  <a:pt x="3092" y="7424"/>
                  <a:pt x="3050" y="7251"/>
                </a:cubicBezTo>
                <a:lnTo>
                  <a:pt x="3050" y="7246"/>
                </a:lnTo>
                <a:cubicBezTo>
                  <a:pt x="3033" y="7167"/>
                  <a:pt x="3009" y="7090"/>
                  <a:pt x="2990" y="7013"/>
                </a:cubicBezTo>
                <a:close/>
                <a:moveTo>
                  <a:pt x="3754" y="7031"/>
                </a:moveTo>
                <a:lnTo>
                  <a:pt x="3754" y="7031"/>
                </a:lnTo>
                <a:cubicBezTo>
                  <a:pt x="3842" y="7037"/>
                  <a:pt x="3938" y="7037"/>
                  <a:pt x="4034" y="7043"/>
                </a:cubicBezTo>
                <a:lnTo>
                  <a:pt x="4062" y="7150"/>
                </a:lnTo>
                <a:cubicBezTo>
                  <a:pt x="4128" y="7359"/>
                  <a:pt x="4200" y="7573"/>
                  <a:pt x="4254" y="7787"/>
                </a:cubicBezTo>
                <a:cubicBezTo>
                  <a:pt x="4147" y="7793"/>
                  <a:pt x="4040" y="7799"/>
                  <a:pt x="3938" y="7799"/>
                </a:cubicBezTo>
                <a:cubicBezTo>
                  <a:pt x="3891" y="7573"/>
                  <a:pt x="3831" y="7346"/>
                  <a:pt x="3776" y="7125"/>
                </a:cubicBezTo>
                <a:lnTo>
                  <a:pt x="3754" y="7031"/>
                </a:lnTo>
                <a:close/>
                <a:moveTo>
                  <a:pt x="3556" y="7024"/>
                </a:moveTo>
                <a:cubicBezTo>
                  <a:pt x="3611" y="7024"/>
                  <a:pt x="3664" y="7031"/>
                  <a:pt x="3718" y="7031"/>
                </a:cubicBezTo>
                <a:lnTo>
                  <a:pt x="3741" y="7131"/>
                </a:lnTo>
                <a:cubicBezTo>
                  <a:pt x="3801" y="7353"/>
                  <a:pt x="3855" y="7579"/>
                  <a:pt x="3902" y="7799"/>
                </a:cubicBezTo>
                <a:cubicBezTo>
                  <a:pt x="3848" y="7805"/>
                  <a:pt x="3795" y="7805"/>
                  <a:pt x="3741" y="7805"/>
                </a:cubicBezTo>
                <a:cubicBezTo>
                  <a:pt x="3688" y="7805"/>
                  <a:pt x="3628" y="7805"/>
                  <a:pt x="3569" y="7799"/>
                </a:cubicBezTo>
                <a:cubicBezTo>
                  <a:pt x="3526" y="7573"/>
                  <a:pt x="3473" y="7340"/>
                  <a:pt x="3419" y="7120"/>
                </a:cubicBezTo>
                <a:lnTo>
                  <a:pt x="3402" y="7024"/>
                </a:lnTo>
                <a:close/>
                <a:moveTo>
                  <a:pt x="4015" y="1"/>
                </a:moveTo>
                <a:lnTo>
                  <a:pt x="4051" y="25"/>
                </a:lnTo>
                <a:cubicBezTo>
                  <a:pt x="4057" y="31"/>
                  <a:pt x="4070" y="36"/>
                  <a:pt x="4075" y="36"/>
                </a:cubicBezTo>
                <a:cubicBezTo>
                  <a:pt x="3991" y="53"/>
                  <a:pt x="3914" y="72"/>
                  <a:pt x="3831" y="89"/>
                </a:cubicBezTo>
                <a:cubicBezTo>
                  <a:pt x="3795" y="66"/>
                  <a:pt x="3759" y="42"/>
                  <a:pt x="3729" y="18"/>
                </a:cubicBezTo>
                <a:lnTo>
                  <a:pt x="3724" y="12"/>
                </a:lnTo>
                <a:lnTo>
                  <a:pt x="3676" y="18"/>
                </a:lnTo>
                <a:lnTo>
                  <a:pt x="3694" y="36"/>
                </a:lnTo>
                <a:cubicBezTo>
                  <a:pt x="3718" y="61"/>
                  <a:pt x="3748" y="78"/>
                  <a:pt x="3776" y="96"/>
                </a:cubicBezTo>
                <a:cubicBezTo>
                  <a:pt x="3712" y="108"/>
                  <a:pt x="3646" y="119"/>
                  <a:pt x="3586" y="125"/>
                </a:cubicBezTo>
                <a:cubicBezTo>
                  <a:pt x="3539" y="102"/>
                  <a:pt x="3498" y="78"/>
                  <a:pt x="3468" y="42"/>
                </a:cubicBezTo>
                <a:lnTo>
                  <a:pt x="3462" y="42"/>
                </a:lnTo>
                <a:lnTo>
                  <a:pt x="3413" y="48"/>
                </a:lnTo>
                <a:lnTo>
                  <a:pt x="3432" y="66"/>
                </a:lnTo>
                <a:cubicBezTo>
                  <a:pt x="3455" y="89"/>
                  <a:pt x="3490" y="114"/>
                  <a:pt x="3521" y="138"/>
                </a:cubicBezTo>
                <a:cubicBezTo>
                  <a:pt x="3462" y="144"/>
                  <a:pt x="3396" y="149"/>
                  <a:pt x="3336" y="155"/>
                </a:cubicBezTo>
                <a:cubicBezTo>
                  <a:pt x="3300" y="138"/>
                  <a:pt x="3265" y="114"/>
                  <a:pt x="3235" y="83"/>
                </a:cubicBezTo>
                <a:lnTo>
                  <a:pt x="3229" y="78"/>
                </a:lnTo>
                <a:lnTo>
                  <a:pt x="3187" y="89"/>
                </a:lnTo>
                <a:lnTo>
                  <a:pt x="3205" y="102"/>
                </a:lnTo>
                <a:cubicBezTo>
                  <a:pt x="3223" y="125"/>
                  <a:pt x="3247" y="144"/>
                  <a:pt x="3276" y="161"/>
                </a:cubicBezTo>
                <a:cubicBezTo>
                  <a:pt x="3217" y="168"/>
                  <a:pt x="3157" y="168"/>
                  <a:pt x="3097" y="174"/>
                </a:cubicBezTo>
                <a:cubicBezTo>
                  <a:pt x="3074" y="161"/>
                  <a:pt x="3056" y="144"/>
                  <a:pt x="3033" y="132"/>
                </a:cubicBezTo>
                <a:lnTo>
                  <a:pt x="3026" y="125"/>
                </a:lnTo>
                <a:lnTo>
                  <a:pt x="2984" y="138"/>
                </a:lnTo>
                <a:lnTo>
                  <a:pt x="3003" y="149"/>
                </a:lnTo>
                <a:cubicBezTo>
                  <a:pt x="3014" y="161"/>
                  <a:pt x="3026" y="168"/>
                  <a:pt x="3033" y="174"/>
                </a:cubicBezTo>
                <a:lnTo>
                  <a:pt x="2866" y="174"/>
                </a:lnTo>
                <a:lnTo>
                  <a:pt x="2847" y="179"/>
                </a:lnTo>
                <a:cubicBezTo>
                  <a:pt x="2841" y="179"/>
                  <a:pt x="2830" y="179"/>
                  <a:pt x="2824" y="185"/>
                </a:cubicBezTo>
                <a:lnTo>
                  <a:pt x="2758" y="204"/>
                </a:lnTo>
                <a:lnTo>
                  <a:pt x="2764" y="204"/>
                </a:lnTo>
                <a:lnTo>
                  <a:pt x="2723" y="215"/>
                </a:lnTo>
                <a:cubicBezTo>
                  <a:pt x="2711" y="221"/>
                  <a:pt x="2704" y="221"/>
                  <a:pt x="2693" y="226"/>
                </a:cubicBezTo>
                <a:lnTo>
                  <a:pt x="2615" y="221"/>
                </a:lnTo>
                <a:lnTo>
                  <a:pt x="2663" y="239"/>
                </a:lnTo>
                <a:lnTo>
                  <a:pt x="2651" y="239"/>
                </a:lnTo>
                <a:lnTo>
                  <a:pt x="2627" y="251"/>
                </a:lnTo>
                <a:lnTo>
                  <a:pt x="2597" y="262"/>
                </a:lnTo>
                <a:lnTo>
                  <a:pt x="2633" y="275"/>
                </a:lnTo>
                <a:lnTo>
                  <a:pt x="2645" y="275"/>
                </a:lnTo>
                <a:cubicBezTo>
                  <a:pt x="2615" y="275"/>
                  <a:pt x="2585" y="281"/>
                  <a:pt x="2555" y="281"/>
                </a:cubicBezTo>
                <a:lnTo>
                  <a:pt x="2550" y="281"/>
                </a:lnTo>
                <a:cubicBezTo>
                  <a:pt x="2544" y="281"/>
                  <a:pt x="2538" y="287"/>
                  <a:pt x="2532" y="287"/>
                </a:cubicBezTo>
                <a:lnTo>
                  <a:pt x="2520" y="292"/>
                </a:lnTo>
                <a:lnTo>
                  <a:pt x="2514" y="292"/>
                </a:lnTo>
                <a:lnTo>
                  <a:pt x="2454" y="317"/>
                </a:lnTo>
                <a:lnTo>
                  <a:pt x="2538" y="317"/>
                </a:lnTo>
                <a:cubicBezTo>
                  <a:pt x="2574" y="328"/>
                  <a:pt x="2615" y="347"/>
                  <a:pt x="2657" y="358"/>
                </a:cubicBezTo>
                <a:cubicBezTo>
                  <a:pt x="2615" y="364"/>
                  <a:pt x="2580" y="369"/>
                  <a:pt x="2538" y="375"/>
                </a:cubicBezTo>
                <a:cubicBezTo>
                  <a:pt x="2514" y="364"/>
                  <a:pt x="2497" y="352"/>
                  <a:pt x="2472" y="334"/>
                </a:cubicBezTo>
                <a:lnTo>
                  <a:pt x="2448" y="322"/>
                </a:lnTo>
                <a:lnTo>
                  <a:pt x="2407" y="339"/>
                </a:lnTo>
                <a:lnTo>
                  <a:pt x="2454" y="369"/>
                </a:lnTo>
                <a:cubicBezTo>
                  <a:pt x="2467" y="369"/>
                  <a:pt x="2472" y="375"/>
                  <a:pt x="2484" y="382"/>
                </a:cubicBezTo>
                <a:cubicBezTo>
                  <a:pt x="2437" y="388"/>
                  <a:pt x="2390" y="399"/>
                  <a:pt x="2341" y="405"/>
                </a:cubicBezTo>
                <a:lnTo>
                  <a:pt x="2318" y="382"/>
                </a:lnTo>
                <a:lnTo>
                  <a:pt x="2282" y="399"/>
                </a:lnTo>
                <a:lnTo>
                  <a:pt x="2294" y="411"/>
                </a:lnTo>
                <a:cubicBezTo>
                  <a:pt x="2288" y="411"/>
                  <a:pt x="2275" y="411"/>
                  <a:pt x="2264" y="418"/>
                </a:cubicBezTo>
                <a:lnTo>
                  <a:pt x="2234" y="424"/>
                </a:lnTo>
                <a:lnTo>
                  <a:pt x="2222" y="430"/>
                </a:lnTo>
                <a:cubicBezTo>
                  <a:pt x="2211" y="430"/>
                  <a:pt x="2204" y="435"/>
                  <a:pt x="2198" y="441"/>
                </a:cubicBezTo>
                <a:lnTo>
                  <a:pt x="2126" y="477"/>
                </a:lnTo>
                <a:lnTo>
                  <a:pt x="2132" y="471"/>
                </a:lnTo>
                <a:lnTo>
                  <a:pt x="2121" y="477"/>
                </a:lnTo>
                <a:lnTo>
                  <a:pt x="2126" y="490"/>
                </a:lnTo>
                <a:cubicBezTo>
                  <a:pt x="2145" y="525"/>
                  <a:pt x="2162" y="554"/>
                  <a:pt x="2175" y="584"/>
                </a:cubicBezTo>
                <a:cubicBezTo>
                  <a:pt x="2109" y="603"/>
                  <a:pt x="2038" y="620"/>
                  <a:pt x="1972" y="638"/>
                </a:cubicBezTo>
                <a:cubicBezTo>
                  <a:pt x="1972" y="620"/>
                  <a:pt x="1966" y="603"/>
                  <a:pt x="1966" y="584"/>
                </a:cubicBezTo>
                <a:lnTo>
                  <a:pt x="1961" y="572"/>
                </a:lnTo>
                <a:lnTo>
                  <a:pt x="1931" y="590"/>
                </a:lnTo>
                <a:lnTo>
                  <a:pt x="1931" y="603"/>
                </a:lnTo>
                <a:cubicBezTo>
                  <a:pt x="1931" y="614"/>
                  <a:pt x="1936" y="633"/>
                  <a:pt x="1936" y="644"/>
                </a:cubicBezTo>
                <a:cubicBezTo>
                  <a:pt x="1882" y="655"/>
                  <a:pt x="1829" y="674"/>
                  <a:pt x="1775" y="685"/>
                </a:cubicBezTo>
                <a:lnTo>
                  <a:pt x="1775" y="691"/>
                </a:lnTo>
                <a:cubicBezTo>
                  <a:pt x="1769" y="691"/>
                  <a:pt x="1763" y="697"/>
                  <a:pt x="1758" y="704"/>
                </a:cubicBezTo>
                <a:lnTo>
                  <a:pt x="1733" y="721"/>
                </a:lnTo>
                <a:lnTo>
                  <a:pt x="1733" y="715"/>
                </a:lnTo>
                <a:lnTo>
                  <a:pt x="1692" y="747"/>
                </a:lnTo>
                <a:lnTo>
                  <a:pt x="1692" y="757"/>
                </a:lnTo>
                <a:lnTo>
                  <a:pt x="1692" y="768"/>
                </a:lnTo>
                <a:cubicBezTo>
                  <a:pt x="1686" y="817"/>
                  <a:pt x="1680" y="864"/>
                  <a:pt x="1667" y="911"/>
                </a:cubicBezTo>
                <a:cubicBezTo>
                  <a:pt x="1609" y="936"/>
                  <a:pt x="1543" y="954"/>
                  <a:pt x="1477" y="977"/>
                </a:cubicBezTo>
                <a:lnTo>
                  <a:pt x="1424" y="996"/>
                </a:lnTo>
                <a:lnTo>
                  <a:pt x="1442" y="936"/>
                </a:lnTo>
                <a:lnTo>
                  <a:pt x="1389" y="983"/>
                </a:lnTo>
                <a:lnTo>
                  <a:pt x="1389" y="996"/>
                </a:lnTo>
                <a:cubicBezTo>
                  <a:pt x="1381" y="1001"/>
                  <a:pt x="1381" y="1001"/>
                  <a:pt x="1381" y="1007"/>
                </a:cubicBezTo>
                <a:lnTo>
                  <a:pt x="1353" y="1019"/>
                </a:lnTo>
                <a:lnTo>
                  <a:pt x="1334" y="1031"/>
                </a:lnTo>
                <a:cubicBezTo>
                  <a:pt x="1334" y="1037"/>
                  <a:pt x="1329" y="1037"/>
                  <a:pt x="1323" y="1043"/>
                </a:cubicBezTo>
                <a:lnTo>
                  <a:pt x="1281" y="1079"/>
                </a:lnTo>
                <a:lnTo>
                  <a:pt x="1281" y="1079"/>
                </a:lnTo>
                <a:lnTo>
                  <a:pt x="1364" y="1054"/>
                </a:lnTo>
                <a:lnTo>
                  <a:pt x="1364" y="1054"/>
                </a:lnTo>
                <a:cubicBezTo>
                  <a:pt x="1329" y="1133"/>
                  <a:pt x="1299" y="1204"/>
                  <a:pt x="1269" y="1263"/>
                </a:cubicBezTo>
                <a:lnTo>
                  <a:pt x="1263" y="1263"/>
                </a:lnTo>
                <a:cubicBezTo>
                  <a:pt x="1191" y="1293"/>
                  <a:pt x="1114" y="1323"/>
                  <a:pt x="1013" y="1359"/>
                </a:cubicBezTo>
                <a:lnTo>
                  <a:pt x="960" y="1419"/>
                </a:lnTo>
                <a:lnTo>
                  <a:pt x="1007" y="1400"/>
                </a:lnTo>
                <a:cubicBezTo>
                  <a:pt x="1096" y="1365"/>
                  <a:pt x="1174" y="1335"/>
                  <a:pt x="1246" y="1312"/>
                </a:cubicBezTo>
                <a:lnTo>
                  <a:pt x="1246" y="1312"/>
                </a:lnTo>
                <a:cubicBezTo>
                  <a:pt x="1233" y="1329"/>
                  <a:pt x="1227" y="1347"/>
                  <a:pt x="1216" y="1365"/>
                </a:cubicBezTo>
                <a:lnTo>
                  <a:pt x="1216" y="1370"/>
                </a:lnTo>
                <a:cubicBezTo>
                  <a:pt x="1186" y="1425"/>
                  <a:pt x="1161" y="1478"/>
                  <a:pt x="1131" y="1538"/>
                </a:cubicBezTo>
                <a:lnTo>
                  <a:pt x="983" y="1591"/>
                </a:lnTo>
                <a:cubicBezTo>
                  <a:pt x="924" y="1615"/>
                  <a:pt x="870" y="1639"/>
                  <a:pt x="810" y="1656"/>
                </a:cubicBezTo>
                <a:cubicBezTo>
                  <a:pt x="822" y="1639"/>
                  <a:pt x="834" y="1621"/>
                  <a:pt x="840" y="1603"/>
                </a:cubicBezTo>
                <a:lnTo>
                  <a:pt x="822" y="1585"/>
                </a:lnTo>
                <a:cubicBezTo>
                  <a:pt x="804" y="1609"/>
                  <a:pt x="787" y="1633"/>
                  <a:pt x="774" y="1656"/>
                </a:cubicBezTo>
                <a:lnTo>
                  <a:pt x="768" y="1669"/>
                </a:lnTo>
                <a:cubicBezTo>
                  <a:pt x="762" y="1669"/>
                  <a:pt x="762" y="1675"/>
                  <a:pt x="757" y="1681"/>
                </a:cubicBezTo>
                <a:lnTo>
                  <a:pt x="751" y="1681"/>
                </a:lnTo>
                <a:lnTo>
                  <a:pt x="715" y="1734"/>
                </a:lnTo>
                <a:lnTo>
                  <a:pt x="732" y="1728"/>
                </a:lnTo>
                <a:lnTo>
                  <a:pt x="732" y="1728"/>
                </a:lnTo>
                <a:cubicBezTo>
                  <a:pt x="691" y="1812"/>
                  <a:pt x="661" y="1889"/>
                  <a:pt x="638" y="1967"/>
                </a:cubicBezTo>
                <a:cubicBezTo>
                  <a:pt x="614" y="1972"/>
                  <a:pt x="595" y="1984"/>
                  <a:pt x="578" y="1991"/>
                </a:cubicBezTo>
                <a:lnTo>
                  <a:pt x="542" y="2002"/>
                </a:lnTo>
                <a:lnTo>
                  <a:pt x="512" y="2055"/>
                </a:lnTo>
                <a:lnTo>
                  <a:pt x="512" y="2055"/>
                </a:lnTo>
                <a:lnTo>
                  <a:pt x="578" y="2032"/>
                </a:lnTo>
                <a:cubicBezTo>
                  <a:pt x="589" y="2019"/>
                  <a:pt x="608" y="2014"/>
                  <a:pt x="619" y="2008"/>
                </a:cubicBezTo>
                <a:lnTo>
                  <a:pt x="619" y="2008"/>
                </a:lnTo>
                <a:cubicBezTo>
                  <a:pt x="602" y="2085"/>
                  <a:pt x="589" y="2157"/>
                  <a:pt x="584" y="2228"/>
                </a:cubicBezTo>
                <a:cubicBezTo>
                  <a:pt x="578" y="2247"/>
                  <a:pt x="578" y="2270"/>
                  <a:pt x="578" y="2288"/>
                </a:cubicBezTo>
                <a:cubicBezTo>
                  <a:pt x="512" y="2318"/>
                  <a:pt x="446" y="2341"/>
                  <a:pt x="381" y="2371"/>
                </a:cubicBezTo>
                <a:lnTo>
                  <a:pt x="352" y="2384"/>
                </a:lnTo>
                <a:lnTo>
                  <a:pt x="328" y="2431"/>
                </a:lnTo>
                <a:lnTo>
                  <a:pt x="393" y="2401"/>
                </a:lnTo>
                <a:cubicBezTo>
                  <a:pt x="452" y="2377"/>
                  <a:pt x="512" y="2354"/>
                  <a:pt x="578" y="2330"/>
                </a:cubicBezTo>
                <a:lnTo>
                  <a:pt x="578" y="2330"/>
                </a:lnTo>
                <a:cubicBezTo>
                  <a:pt x="572" y="2431"/>
                  <a:pt x="578" y="2539"/>
                  <a:pt x="584" y="2651"/>
                </a:cubicBezTo>
                <a:cubicBezTo>
                  <a:pt x="495" y="2693"/>
                  <a:pt x="381" y="2742"/>
                  <a:pt x="262" y="2789"/>
                </a:cubicBezTo>
                <a:cubicBezTo>
                  <a:pt x="256" y="2759"/>
                  <a:pt x="256" y="2723"/>
                  <a:pt x="250" y="2687"/>
                </a:cubicBezTo>
                <a:lnTo>
                  <a:pt x="245" y="2634"/>
                </a:lnTo>
                <a:lnTo>
                  <a:pt x="220" y="2717"/>
                </a:lnTo>
                <a:cubicBezTo>
                  <a:pt x="220" y="2747"/>
                  <a:pt x="226" y="2770"/>
                  <a:pt x="226" y="2800"/>
                </a:cubicBezTo>
                <a:lnTo>
                  <a:pt x="185" y="2819"/>
                </a:lnTo>
                <a:lnTo>
                  <a:pt x="173" y="2860"/>
                </a:lnTo>
                <a:lnTo>
                  <a:pt x="232" y="2836"/>
                </a:lnTo>
                <a:cubicBezTo>
                  <a:pt x="250" y="2949"/>
                  <a:pt x="273" y="3069"/>
                  <a:pt x="303" y="3199"/>
                </a:cubicBezTo>
                <a:cubicBezTo>
                  <a:pt x="232" y="3229"/>
                  <a:pt x="155" y="3265"/>
                  <a:pt x="72" y="3295"/>
                </a:cubicBezTo>
                <a:lnTo>
                  <a:pt x="66" y="3301"/>
                </a:lnTo>
                <a:lnTo>
                  <a:pt x="59" y="3336"/>
                </a:lnTo>
                <a:lnTo>
                  <a:pt x="77" y="3331"/>
                </a:lnTo>
                <a:cubicBezTo>
                  <a:pt x="160" y="3301"/>
                  <a:pt x="238" y="3265"/>
                  <a:pt x="316" y="3235"/>
                </a:cubicBezTo>
                <a:cubicBezTo>
                  <a:pt x="352" y="3372"/>
                  <a:pt x="388" y="3504"/>
                  <a:pt x="423" y="3617"/>
                </a:cubicBezTo>
                <a:cubicBezTo>
                  <a:pt x="328" y="3658"/>
                  <a:pt x="245" y="3688"/>
                  <a:pt x="155" y="3724"/>
                </a:cubicBezTo>
                <a:lnTo>
                  <a:pt x="155" y="3712"/>
                </a:lnTo>
                <a:cubicBezTo>
                  <a:pt x="125" y="3628"/>
                  <a:pt x="89" y="3545"/>
                  <a:pt x="66" y="3456"/>
                </a:cubicBezTo>
                <a:lnTo>
                  <a:pt x="47" y="3414"/>
                </a:lnTo>
                <a:lnTo>
                  <a:pt x="36" y="3492"/>
                </a:lnTo>
                <a:cubicBezTo>
                  <a:pt x="66" y="3575"/>
                  <a:pt x="95" y="3658"/>
                  <a:pt x="119" y="3724"/>
                </a:cubicBezTo>
                <a:cubicBezTo>
                  <a:pt x="119" y="3730"/>
                  <a:pt x="119" y="3730"/>
                  <a:pt x="125" y="3735"/>
                </a:cubicBezTo>
                <a:cubicBezTo>
                  <a:pt x="89" y="3748"/>
                  <a:pt x="53" y="3760"/>
                  <a:pt x="17" y="3771"/>
                </a:cubicBezTo>
                <a:lnTo>
                  <a:pt x="6" y="3771"/>
                </a:lnTo>
                <a:lnTo>
                  <a:pt x="6" y="3814"/>
                </a:lnTo>
                <a:lnTo>
                  <a:pt x="23" y="3807"/>
                </a:lnTo>
                <a:cubicBezTo>
                  <a:pt x="59" y="3795"/>
                  <a:pt x="95" y="3784"/>
                  <a:pt x="138" y="3765"/>
                </a:cubicBezTo>
                <a:cubicBezTo>
                  <a:pt x="155" y="3820"/>
                  <a:pt x="179" y="3878"/>
                  <a:pt x="209" y="3938"/>
                </a:cubicBezTo>
                <a:cubicBezTo>
                  <a:pt x="232" y="4004"/>
                  <a:pt x="262" y="4070"/>
                  <a:pt x="286" y="4136"/>
                </a:cubicBezTo>
                <a:cubicBezTo>
                  <a:pt x="209" y="4164"/>
                  <a:pt x="125" y="4189"/>
                  <a:pt x="42" y="4207"/>
                </a:cubicBezTo>
                <a:cubicBezTo>
                  <a:pt x="36" y="4194"/>
                  <a:pt x="30" y="4177"/>
                  <a:pt x="23" y="4164"/>
                </a:cubicBezTo>
                <a:lnTo>
                  <a:pt x="0" y="4111"/>
                </a:lnTo>
                <a:lnTo>
                  <a:pt x="6" y="4200"/>
                </a:lnTo>
                <a:lnTo>
                  <a:pt x="12" y="4213"/>
                </a:lnTo>
                <a:lnTo>
                  <a:pt x="6" y="4219"/>
                </a:lnTo>
                <a:lnTo>
                  <a:pt x="6" y="4254"/>
                </a:lnTo>
                <a:lnTo>
                  <a:pt x="23" y="4249"/>
                </a:lnTo>
                <a:cubicBezTo>
                  <a:pt x="77" y="4373"/>
                  <a:pt x="113" y="4480"/>
                  <a:pt x="130" y="4570"/>
                </a:cubicBezTo>
                <a:cubicBezTo>
                  <a:pt x="107" y="4576"/>
                  <a:pt x="83" y="4582"/>
                  <a:pt x="59" y="4582"/>
                </a:cubicBezTo>
                <a:lnTo>
                  <a:pt x="42" y="4587"/>
                </a:lnTo>
                <a:lnTo>
                  <a:pt x="42" y="4623"/>
                </a:lnTo>
                <a:lnTo>
                  <a:pt x="66" y="4618"/>
                </a:lnTo>
                <a:cubicBezTo>
                  <a:pt x="89" y="4612"/>
                  <a:pt x="113" y="4612"/>
                  <a:pt x="143" y="4606"/>
                </a:cubicBezTo>
                <a:lnTo>
                  <a:pt x="143" y="4606"/>
                </a:lnTo>
                <a:cubicBezTo>
                  <a:pt x="166" y="4730"/>
                  <a:pt x="160" y="4832"/>
                  <a:pt x="125" y="4915"/>
                </a:cubicBezTo>
                <a:cubicBezTo>
                  <a:pt x="125" y="4922"/>
                  <a:pt x="119" y="4928"/>
                  <a:pt x="119" y="4928"/>
                </a:cubicBezTo>
                <a:lnTo>
                  <a:pt x="102" y="4934"/>
                </a:lnTo>
                <a:lnTo>
                  <a:pt x="107" y="4945"/>
                </a:lnTo>
                <a:lnTo>
                  <a:pt x="107" y="4958"/>
                </a:lnTo>
                <a:lnTo>
                  <a:pt x="119" y="5011"/>
                </a:lnTo>
                <a:lnTo>
                  <a:pt x="138" y="4981"/>
                </a:lnTo>
                <a:cubicBezTo>
                  <a:pt x="138" y="4975"/>
                  <a:pt x="143" y="4969"/>
                  <a:pt x="143" y="4964"/>
                </a:cubicBezTo>
                <a:cubicBezTo>
                  <a:pt x="226" y="4951"/>
                  <a:pt x="303" y="4939"/>
                  <a:pt x="375" y="4922"/>
                </a:cubicBezTo>
                <a:lnTo>
                  <a:pt x="375" y="4922"/>
                </a:lnTo>
                <a:cubicBezTo>
                  <a:pt x="345" y="4994"/>
                  <a:pt x="298" y="5052"/>
                  <a:pt x="238" y="5101"/>
                </a:cubicBezTo>
                <a:cubicBezTo>
                  <a:pt x="220" y="5101"/>
                  <a:pt x="196" y="5107"/>
                  <a:pt x="179" y="5107"/>
                </a:cubicBezTo>
                <a:lnTo>
                  <a:pt x="149" y="5112"/>
                </a:lnTo>
                <a:lnTo>
                  <a:pt x="160" y="5148"/>
                </a:lnTo>
                <a:lnTo>
                  <a:pt x="166" y="5148"/>
                </a:lnTo>
                <a:lnTo>
                  <a:pt x="160" y="5154"/>
                </a:lnTo>
                <a:lnTo>
                  <a:pt x="160" y="5159"/>
                </a:lnTo>
                <a:lnTo>
                  <a:pt x="160" y="5165"/>
                </a:lnTo>
                <a:lnTo>
                  <a:pt x="138" y="5178"/>
                </a:lnTo>
                <a:lnTo>
                  <a:pt x="166" y="5178"/>
                </a:lnTo>
                <a:cubicBezTo>
                  <a:pt x="166" y="5178"/>
                  <a:pt x="166" y="5184"/>
                  <a:pt x="173" y="5189"/>
                </a:cubicBezTo>
                <a:lnTo>
                  <a:pt x="179" y="5225"/>
                </a:lnTo>
                <a:lnTo>
                  <a:pt x="190" y="5219"/>
                </a:lnTo>
                <a:cubicBezTo>
                  <a:pt x="238" y="5208"/>
                  <a:pt x="273" y="5195"/>
                  <a:pt x="303" y="5184"/>
                </a:cubicBezTo>
                <a:cubicBezTo>
                  <a:pt x="307" y="5184"/>
                  <a:pt x="313" y="5184"/>
                  <a:pt x="319" y="5182"/>
                </a:cubicBezTo>
                <a:lnTo>
                  <a:pt x="319" y="5182"/>
                </a:lnTo>
                <a:cubicBezTo>
                  <a:pt x="275" y="5204"/>
                  <a:pt x="235" y="5227"/>
                  <a:pt x="196" y="5250"/>
                </a:cubicBezTo>
                <a:lnTo>
                  <a:pt x="190" y="5255"/>
                </a:lnTo>
                <a:lnTo>
                  <a:pt x="202" y="5291"/>
                </a:lnTo>
                <a:lnTo>
                  <a:pt x="215" y="5280"/>
                </a:lnTo>
                <a:cubicBezTo>
                  <a:pt x="292" y="5237"/>
                  <a:pt x="381" y="5189"/>
                  <a:pt x="488" y="5148"/>
                </a:cubicBezTo>
                <a:cubicBezTo>
                  <a:pt x="566" y="5129"/>
                  <a:pt x="644" y="5118"/>
                  <a:pt x="721" y="5101"/>
                </a:cubicBezTo>
                <a:lnTo>
                  <a:pt x="721" y="5101"/>
                </a:lnTo>
                <a:cubicBezTo>
                  <a:pt x="619" y="5159"/>
                  <a:pt x="531" y="5219"/>
                  <a:pt x="465" y="5285"/>
                </a:cubicBezTo>
                <a:lnTo>
                  <a:pt x="209" y="5302"/>
                </a:lnTo>
                <a:lnTo>
                  <a:pt x="220" y="5338"/>
                </a:lnTo>
                <a:lnTo>
                  <a:pt x="226" y="5338"/>
                </a:lnTo>
                <a:cubicBezTo>
                  <a:pt x="292" y="5332"/>
                  <a:pt x="358" y="5327"/>
                  <a:pt x="416" y="5321"/>
                </a:cubicBezTo>
                <a:lnTo>
                  <a:pt x="416" y="5321"/>
                </a:lnTo>
                <a:cubicBezTo>
                  <a:pt x="363" y="5374"/>
                  <a:pt x="322" y="5434"/>
                  <a:pt x="280" y="5494"/>
                </a:cubicBezTo>
                <a:lnTo>
                  <a:pt x="280" y="5500"/>
                </a:lnTo>
                <a:lnTo>
                  <a:pt x="292" y="5541"/>
                </a:lnTo>
                <a:lnTo>
                  <a:pt x="309" y="5517"/>
                </a:lnTo>
                <a:cubicBezTo>
                  <a:pt x="352" y="5445"/>
                  <a:pt x="405" y="5380"/>
                  <a:pt x="476" y="5315"/>
                </a:cubicBezTo>
                <a:cubicBezTo>
                  <a:pt x="578" y="5308"/>
                  <a:pt x="685" y="5297"/>
                  <a:pt x="787" y="5291"/>
                </a:cubicBezTo>
                <a:lnTo>
                  <a:pt x="787" y="5291"/>
                </a:lnTo>
                <a:cubicBezTo>
                  <a:pt x="709" y="5374"/>
                  <a:pt x="655" y="5470"/>
                  <a:pt x="614" y="5571"/>
                </a:cubicBezTo>
                <a:cubicBezTo>
                  <a:pt x="602" y="5594"/>
                  <a:pt x="589" y="5624"/>
                  <a:pt x="584" y="5654"/>
                </a:cubicBezTo>
                <a:lnTo>
                  <a:pt x="345" y="5654"/>
                </a:lnTo>
                <a:lnTo>
                  <a:pt x="358" y="5690"/>
                </a:lnTo>
                <a:lnTo>
                  <a:pt x="572" y="5690"/>
                </a:lnTo>
                <a:cubicBezTo>
                  <a:pt x="548" y="5797"/>
                  <a:pt x="542" y="5916"/>
                  <a:pt x="548" y="6053"/>
                </a:cubicBezTo>
                <a:lnTo>
                  <a:pt x="589" y="6125"/>
                </a:lnTo>
                <a:lnTo>
                  <a:pt x="584" y="6072"/>
                </a:lnTo>
                <a:cubicBezTo>
                  <a:pt x="578" y="5929"/>
                  <a:pt x="584" y="5803"/>
                  <a:pt x="608" y="5690"/>
                </a:cubicBezTo>
                <a:lnTo>
                  <a:pt x="953" y="5690"/>
                </a:lnTo>
                <a:cubicBezTo>
                  <a:pt x="924" y="5827"/>
                  <a:pt x="924" y="5982"/>
                  <a:pt x="947" y="6173"/>
                </a:cubicBezTo>
                <a:cubicBezTo>
                  <a:pt x="840" y="6173"/>
                  <a:pt x="738" y="6173"/>
                  <a:pt x="638" y="6166"/>
                </a:cubicBezTo>
                <a:lnTo>
                  <a:pt x="614" y="6166"/>
                </a:lnTo>
                <a:lnTo>
                  <a:pt x="638" y="6202"/>
                </a:lnTo>
                <a:lnTo>
                  <a:pt x="644" y="6202"/>
                </a:lnTo>
                <a:cubicBezTo>
                  <a:pt x="745" y="6209"/>
                  <a:pt x="845" y="6209"/>
                  <a:pt x="947" y="6209"/>
                </a:cubicBezTo>
                <a:cubicBezTo>
                  <a:pt x="965" y="6333"/>
                  <a:pt x="988" y="6459"/>
                  <a:pt x="1013" y="6578"/>
                </a:cubicBezTo>
                <a:lnTo>
                  <a:pt x="1013" y="6589"/>
                </a:lnTo>
                <a:cubicBezTo>
                  <a:pt x="1018" y="6614"/>
                  <a:pt x="1024" y="6638"/>
                  <a:pt x="1031" y="6661"/>
                </a:cubicBezTo>
                <a:cubicBezTo>
                  <a:pt x="1031" y="6679"/>
                  <a:pt x="1037" y="6691"/>
                  <a:pt x="1037" y="6702"/>
                </a:cubicBezTo>
                <a:lnTo>
                  <a:pt x="1043" y="6727"/>
                </a:lnTo>
                <a:lnTo>
                  <a:pt x="1090" y="6781"/>
                </a:lnTo>
                <a:lnTo>
                  <a:pt x="1073" y="6709"/>
                </a:lnTo>
                <a:cubicBezTo>
                  <a:pt x="1073" y="6691"/>
                  <a:pt x="1067" y="6674"/>
                  <a:pt x="1067" y="6655"/>
                </a:cubicBezTo>
                <a:cubicBezTo>
                  <a:pt x="1060" y="6631"/>
                  <a:pt x="1054" y="6602"/>
                  <a:pt x="1048" y="6572"/>
                </a:cubicBezTo>
                <a:cubicBezTo>
                  <a:pt x="1024" y="6452"/>
                  <a:pt x="1001" y="6333"/>
                  <a:pt x="983" y="6209"/>
                </a:cubicBezTo>
                <a:lnTo>
                  <a:pt x="983" y="6209"/>
                </a:lnTo>
                <a:cubicBezTo>
                  <a:pt x="1103" y="6215"/>
                  <a:pt x="1216" y="6215"/>
                  <a:pt x="1334" y="6220"/>
                </a:cubicBezTo>
                <a:cubicBezTo>
                  <a:pt x="1353" y="6352"/>
                  <a:pt x="1376" y="6476"/>
                  <a:pt x="1406" y="6602"/>
                </a:cubicBezTo>
                <a:lnTo>
                  <a:pt x="1406" y="6608"/>
                </a:lnTo>
                <a:cubicBezTo>
                  <a:pt x="1411" y="6638"/>
                  <a:pt x="1417" y="6666"/>
                  <a:pt x="1424" y="6691"/>
                </a:cubicBezTo>
                <a:cubicBezTo>
                  <a:pt x="1430" y="6751"/>
                  <a:pt x="1442" y="6809"/>
                  <a:pt x="1453" y="6864"/>
                </a:cubicBezTo>
                <a:cubicBezTo>
                  <a:pt x="1370" y="6858"/>
                  <a:pt x="1281" y="6852"/>
                  <a:pt x="1197" y="6839"/>
                </a:cubicBezTo>
                <a:lnTo>
                  <a:pt x="1144" y="6834"/>
                </a:lnTo>
                <a:lnTo>
                  <a:pt x="1186" y="6875"/>
                </a:lnTo>
                <a:lnTo>
                  <a:pt x="1216" y="6875"/>
                </a:lnTo>
                <a:cubicBezTo>
                  <a:pt x="1299" y="6888"/>
                  <a:pt x="1376" y="6894"/>
                  <a:pt x="1466" y="6900"/>
                </a:cubicBezTo>
                <a:lnTo>
                  <a:pt x="1483" y="6988"/>
                </a:lnTo>
                <a:cubicBezTo>
                  <a:pt x="1496" y="7048"/>
                  <a:pt x="1507" y="7108"/>
                  <a:pt x="1519" y="7174"/>
                </a:cubicBezTo>
                <a:lnTo>
                  <a:pt x="1560" y="7210"/>
                </a:lnTo>
                <a:lnTo>
                  <a:pt x="1554" y="7180"/>
                </a:lnTo>
                <a:cubicBezTo>
                  <a:pt x="1543" y="7114"/>
                  <a:pt x="1532" y="7048"/>
                  <a:pt x="1519" y="6982"/>
                </a:cubicBezTo>
                <a:lnTo>
                  <a:pt x="1502" y="6905"/>
                </a:lnTo>
                <a:lnTo>
                  <a:pt x="1502" y="6905"/>
                </a:lnTo>
                <a:cubicBezTo>
                  <a:pt x="1603" y="6911"/>
                  <a:pt x="1710" y="6924"/>
                  <a:pt x="1810" y="6930"/>
                </a:cubicBezTo>
                <a:cubicBezTo>
                  <a:pt x="1829" y="7007"/>
                  <a:pt x="1846" y="7078"/>
                  <a:pt x="1865" y="7150"/>
                </a:cubicBezTo>
                <a:cubicBezTo>
                  <a:pt x="1882" y="7246"/>
                  <a:pt x="1912" y="7353"/>
                  <a:pt x="1936" y="7460"/>
                </a:cubicBezTo>
                <a:lnTo>
                  <a:pt x="1936" y="7466"/>
                </a:lnTo>
                <a:lnTo>
                  <a:pt x="1978" y="7489"/>
                </a:lnTo>
                <a:lnTo>
                  <a:pt x="1972" y="7466"/>
                </a:lnTo>
                <a:cubicBezTo>
                  <a:pt x="1948" y="7353"/>
                  <a:pt x="1918" y="7238"/>
                  <a:pt x="1895" y="7144"/>
                </a:cubicBezTo>
                <a:cubicBezTo>
                  <a:pt x="1882" y="7073"/>
                  <a:pt x="1865" y="7007"/>
                  <a:pt x="1846" y="6935"/>
                </a:cubicBezTo>
                <a:lnTo>
                  <a:pt x="1846" y="6935"/>
                </a:lnTo>
                <a:cubicBezTo>
                  <a:pt x="1972" y="6947"/>
                  <a:pt x="2085" y="6952"/>
                  <a:pt x="2198" y="6965"/>
                </a:cubicBezTo>
                <a:cubicBezTo>
                  <a:pt x="2216" y="7043"/>
                  <a:pt x="2234" y="7114"/>
                  <a:pt x="2252" y="7197"/>
                </a:cubicBezTo>
                <a:cubicBezTo>
                  <a:pt x="2288" y="7340"/>
                  <a:pt x="2329" y="7519"/>
                  <a:pt x="2365" y="7686"/>
                </a:cubicBezTo>
                <a:lnTo>
                  <a:pt x="2365" y="7692"/>
                </a:lnTo>
                <a:lnTo>
                  <a:pt x="2401" y="7710"/>
                </a:lnTo>
                <a:lnTo>
                  <a:pt x="2478" y="7739"/>
                </a:lnTo>
                <a:cubicBezTo>
                  <a:pt x="2490" y="7746"/>
                  <a:pt x="2508" y="7752"/>
                  <a:pt x="2520" y="7757"/>
                </a:cubicBezTo>
                <a:lnTo>
                  <a:pt x="2525" y="7757"/>
                </a:lnTo>
                <a:cubicBezTo>
                  <a:pt x="2615" y="7769"/>
                  <a:pt x="2693" y="7782"/>
                  <a:pt x="2764" y="7787"/>
                </a:cubicBezTo>
                <a:cubicBezTo>
                  <a:pt x="2770" y="7805"/>
                  <a:pt x="2776" y="7829"/>
                  <a:pt x="2776" y="7846"/>
                </a:cubicBezTo>
                <a:lnTo>
                  <a:pt x="2776" y="7853"/>
                </a:lnTo>
                <a:lnTo>
                  <a:pt x="2818" y="7865"/>
                </a:lnTo>
                <a:lnTo>
                  <a:pt x="2811" y="7846"/>
                </a:lnTo>
                <a:cubicBezTo>
                  <a:pt x="2811" y="7829"/>
                  <a:pt x="2806" y="7810"/>
                  <a:pt x="2806" y="7793"/>
                </a:cubicBezTo>
                <a:lnTo>
                  <a:pt x="2806" y="7793"/>
                </a:lnTo>
                <a:cubicBezTo>
                  <a:pt x="2919" y="7805"/>
                  <a:pt x="3039" y="7810"/>
                  <a:pt x="3152" y="7818"/>
                </a:cubicBezTo>
                <a:cubicBezTo>
                  <a:pt x="3157" y="7859"/>
                  <a:pt x="3169" y="7906"/>
                  <a:pt x="3176" y="7953"/>
                </a:cubicBezTo>
                <a:lnTo>
                  <a:pt x="3176" y="7960"/>
                </a:lnTo>
                <a:lnTo>
                  <a:pt x="3217" y="7966"/>
                </a:lnTo>
                <a:lnTo>
                  <a:pt x="3212" y="7948"/>
                </a:lnTo>
                <a:cubicBezTo>
                  <a:pt x="3205" y="7906"/>
                  <a:pt x="3193" y="7865"/>
                  <a:pt x="3187" y="7823"/>
                </a:cubicBezTo>
                <a:lnTo>
                  <a:pt x="3187" y="7823"/>
                </a:lnTo>
                <a:cubicBezTo>
                  <a:pt x="3306" y="7829"/>
                  <a:pt x="3426" y="7835"/>
                  <a:pt x="3539" y="7835"/>
                </a:cubicBezTo>
                <a:cubicBezTo>
                  <a:pt x="3551" y="7895"/>
                  <a:pt x="3562" y="7953"/>
                  <a:pt x="3569" y="8013"/>
                </a:cubicBezTo>
                <a:lnTo>
                  <a:pt x="3575" y="8025"/>
                </a:lnTo>
                <a:lnTo>
                  <a:pt x="3611" y="8032"/>
                </a:lnTo>
                <a:lnTo>
                  <a:pt x="3605" y="8013"/>
                </a:lnTo>
                <a:cubicBezTo>
                  <a:pt x="3598" y="7953"/>
                  <a:pt x="3586" y="7895"/>
                  <a:pt x="3575" y="7835"/>
                </a:cubicBezTo>
                <a:lnTo>
                  <a:pt x="3575" y="7835"/>
                </a:lnTo>
                <a:cubicBezTo>
                  <a:pt x="3641" y="7840"/>
                  <a:pt x="3688" y="7840"/>
                  <a:pt x="3741" y="7840"/>
                </a:cubicBezTo>
                <a:cubicBezTo>
                  <a:pt x="3795" y="7840"/>
                  <a:pt x="3855" y="7840"/>
                  <a:pt x="3908" y="7835"/>
                </a:cubicBezTo>
                <a:cubicBezTo>
                  <a:pt x="3927" y="7906"/>
                  <a:pt x="3938" y="7972"/>
                  <a:pt x="3949" y="8038"/>
                </a:cubicBezTo>
                <a:lnTo>
                  <a:pt x="3949" y="8049"/>
                </a:lnTo>
                <a:lnTo>
                  <a:pt x="3985" y="8049"/>
                </a:lnTo>
                <a:lnTo>
                  <a:pt x="3985" y="8038"/>
                </a:lnTo>
                <a:cubicBezTo>
                  <a:pt x="3974" y="7972"/>
                  <a:pt x="3962" y="7900"/>
                  <a:pt x="3949" y="7835"/>
                </a:cubicBezTo>
                <a:cubicBezTo>
                  <a:pt x="4051" y="7835"/>
                  <a:pt x="4158" y="7829"/>
                  <a:pt x="4265" y="7823"/>
                </a:cubicBezTo>
                <a:cubicBezTo>
                  <a:pt x="4284" y="7889"/>
                  <a:pt x="4295" y="7960"/>
                  <a:pt x="4313" y="8032"/>
                </a:cubicBezTo>
                <a:lnTo>
                  <a:pt x="4313" y="8038"/>
                </a:lnTo>
                <a:lnTo>
                  <a:pt x="4348" y="8038"/>
                </a:lnTo>
                <a:lnTo>
                  <a:pt x="4348" y="8025"/>
                </a:lnTo>
                <a:cubicBezTo>
                  <a:pt x="4331" y="7953"/>
                  <a:pt x="4320" y="7889"/>
                  <a:pt x="4301" y="7823"/>
                </a:cubicBezTo>
                <a:cubicBezTo>
                  <a:pt x="4397" y="7818"/>
                  <a:pt x="4499" y="7805"/>
                  <a:pt x="4599" y="7799"/>
                </a:cubicBezTo>
                <a:cubicBezTo>
                  <a:pt x="4617" y="7859"/>
                  <a:pt x="4634" y="7925"/>
                  <a:pt x="4653" y="7989"/>
                </a:cubicBezTo>
                <a:lnTo>
                  <a:pt x="4659" y="8002"/>
                </a:lnTo>
                <a:lnTo>
                  <a:pt x="4694" y="7996"/>
                </a:lnTo>
                <a:lnTo>
                  <a:pt x="4689" y="7983"/>
                </a:lnTo>
                <a:cubicBezTo>
                  <a:pt x="4670" y="7918"/>
                  <a:pt x="4653" y="7859"/>
                  <a:pt x="4634" y="7793"/>
                </a:cubicBezTo>
                <a:cubicBezTo>
                  <a:pt x="4724" y="7787"/>
                  <a:pt x="4820" y="7775"/>
                  <a:pt x="4915" y="7769"/>
                </a:cubicBezTo>
                <a:cubicBezTo>
                  <a:pt x="4939" y="7818"/>
                  <a:pt x="4956" y="7870"/>
                  <a:pt x="4975" y="7925"/>
                </a:cubicBezTo>
                <a:lnTo>
                  <a:pt x="4980" y="7936"/>
                </a:lnTo>
                <a:lnTo>
                  <a:pt x="5016" y="7925"/>
                </a:lnTo>
                <a:lnTo>
                  <a:pt x="5010" y="7912"/>
                </a:lnTo>
                <a:cubicBezTo>
                  <a:pt x="4992" y="7865"/>
                  <a:pt x="4975" y="7810"/>
                  <a:pt x="4950" y="7763"/>
                </a:cubicBezTo>
                <a:cubicBezTo>
                  <a:pt x="5035" y="7757"/>
                  <a:pt x="5123" y="7746"/>
                  <a:pt x="5219" y="7733"/>
                </a:cubicBezTo>
                <a:cubicBezTo>
                  <a:pt x="5236" y="7769"/>
                  <a:pt x="5255" y="7799"/>
                  <a:pt x="5278" y="7840"/>
                </a:cubicBezTo>
                <a:lnTo>
                  <a:pt x="5278" y="7846"/>
                </a:lnTo>
                <a:lnTo>
                  <a:pt x="5314" y="7840"/>
                </a:lnTo>
                <a:lnTo>
                  <a:pt x="5308" y="7823"/>
                </a:lnTo>
                <a:cubicBezTo>
                  <a:pt x="5291" y="7793"/>
                  <a:pt x="5272" y="7757"/>
                  <a:pt x="5255" y="7727"/>
                </a:cubicBezTo>
                <a:cubicBezTo>
                  <a:pt x="5344" y="7716"/>
                  <a:pt x="5428" y="7703"/>
                  <a:pt x="5517" y="7697"/>
                </a:cubicBezTo>
                <a:cubicBezTo>
                  <a:pt x="5528" y="7710"/>
                  <a:pt x="5535" y="7727"/>
                  <a:pt x="5547" y="7739"/>
                </a:cubicBezTo>
                <a:lnTo>
                  <a:pt x="5552" y="7752"/>
                </a:lnTo>
                <a:lnTo>
                  <a:pt x="5588" y="7733"/>
                </a:lnTo>
                <a:lnTo>
                  <a:pt x="5577" y="7722"/>
                </a:lnTo>
                <a:cubicBezTo>
                  <a:pt x="5571" y="7710"/>
                  <a:pt x="5564" y="7703"/>
                  <a:pt x="5552" y="7692"/>
                </a:cubicBezTo>
                <a:cubicBezTo>
                  <a:pt x="5607" y="7686"/>
                  <a:pt x="5660" y="7675"/>
                  <a:pt x="5714" y="7667"/>
                </a:cubicBezTo>
                <a:lnTo>
                  <a:pt x="5737" y="7667"/>
                </a:lnTo>
                <a:lnTo>
                  <a:pt x="5755" y="7662"/>
                </a:lnTo>
                <a:cubicBezTo>
                  <a:pt x="5761" y="7656"/>
                  <a:pt x="5767" y="7650"/>
                  <a:pt x="5778" y="7650"/>
                </a:cubicBezTo>
                <a:lnTo>
                  <a:pt x="5844" y="7614"/>
                </a:lnTo>
                <a:lnTo>
                  <a:pt x="5844" y="7614"/>
                </a:lnTo>
                <a:lnTo>
                  <a:pt x="5821" y="7620"/>
                </a:lnTo>
                <a:lnTo>
                  <a:pt x="5814" y="7614"/>
                </a:lnTo>
                <a:cubicBezTo>
                  <a:pt x="5684" y="7483"/>
                  <a:pt x="5547" y="7364"/>
                  <a:pt x="5404" y="7251"/>
                </a:cubicBezTo>
                <a:cubicBezTo>
                  <a:pt x="5374" y="7227"/>
                  <a:pt x="5338" y="7197"/>
                  <a:pt x="5302" y="7167"/>
                </a:cubicBezTo>
                <a:lnTo>
                  <a:pt x="5302" y="7167"/>
                </a:lnTo>
                <a:cubicBezTo>
                  <a:pt x="5349" y="7174"/>
                  <a:pt x="5398" y="7174"/>
                  <a:pt x="5445" y="7180"/>
                </a:cubicBezTo>
                <a:cubicBezTo>
                  <a:pt x="5505" y="7221"/>
                  <a:pt x="5564" y="7257"/>
                  <a:pt x="5618" y="7293"/>
                </a:cubicBezTo>
                <a:cubicBezTo>
                  <a:pt x="5742" y="7370"/>
                  <a:pt x="5868" y="7447"/>
                  <a:pt x="5987" y="7532"/>
                </a:cubicBezTo>
                <a:lnTo>
                  <a:pt x="5993" y="7537"/>
                </a:lnTo>
                <a:lnTo>
                  <a:pt x="6028" y="7519"/>
                </a:lnTo>
                <a:lnTo>
                  <a:pt x="6011" y="7507"/>
                </a:lnTo>
                <a:cubicBezTo>
                  <a:pt x="5893" y="7417"/>
                  <a:pt x="5761" y="7340"/>
                  <a:pt x="5635" y="7263"/>
                </a:cubicBezTo>
                <a:cubicBezTo>
                  <a:pt x="5600" y="7238"/>
                  <a:pt x="5558" y="7216"/>
                  <a:pt x="5522" y="7191"/>
                </a:cubicBezTo>
                <a:cubicBezTo>
                  <a:pt x="5564" y="7191"/>
                  <a:pt x="5607" y="7197"/>
                  <a:pt x="5648" y="7203"/>
                </a:cubicBezTo>
                <a:cubicBezTo>
                  <a:pt x="5720" y="7238"/>
                  <a:pt x="5791" y="7268"/>
                  <a:pt x="5863" y="7304"/>
                </a:cubicBezTo>
                <a:cubicBezTo>
                  <a:pt x="5970" y="7353"/>
                  <a:pt x="6058" y="7394"/>
                  <a:pt x="6149" y="7436"/>
                </a:cubicBezTo>
                <a:lnTo>
                  <a:pt x="6154" y="7441"/>
                </a:lnTo>
                <a:lnTo>
                  <a:pt x="6190" y="7417"/>
                </a:lnTo>
                <a:lnTo>
                  <a:pt x="6166" y="7411"/>
                </a:lnTo>
                <a:cubicBezTo>
                  <a:pt x="6071" y="7359"/>
                  <a:pt x="5970" y="7310"/>
                  <a:pt x="5880" y="7268"/>
                </a:cubicBezTo>
                <a:cubicBezTo>
                  <a:pt x="5838" y="7251"/>
                  <a:pt x="5797" y="7233"/>
                  <a:pt x="5755" y="7216"/>
                </a:cubicBezTo>
                <a:cubicBezTo>
                  <a:pt x="5791" y="7216"/>
                  <a:pt x="5827" y="7221"/>
                  <a:pt x="5868" y="7221"/>
                </a:cubicBezTo>
                <a:cubicBezTo>
                  <a:pt x="5946" y="7251"/>
                  <a:pt x="6023" y="7281"/>
                  <a:pt x="6100" y="7304"/>
                </a:cubicBezTo>
                <a:cubicBezTo>
                  <a:pt x="6154" y="7323"/>
                  <a:pt x="6207" y="7346"/>
                  <a:pt x="6267" y="7364"/>
                </a:cubicBezTo>
                <a:lnTo>
                  <a:pt x="6273" y="7364"/>
                </a:lnTo>
                <a:lnTo>
                  <a:pt x="6309" y="7340"/>
                </a:lnTo>
                <a:lnTo>
                  <a:pt x="6286" y="7334"/>
                </a:lnTo>
                <a:cubicBezTo>
                  <a:pt x="6226" y="7310"/>
                  <a:pt x="6171" y="7293"/>
                  <a:pt x="6113" y="7274"/>
                </a:cubicBezTo>
                <a:cubicBezTo>
                  <a:pt x="6077" y="7263"/>
                  <a:pt x="6041" y="7251"/>
                  <a:pt x="6011" y="7238"/>
                </a:cubicBezTo>
                <a:cubicBezTo>
                  <a:pt x="6041" y="7238"/>
                  <a:pt x="6071" y="7238"/>
                  <a:pt x="6107" y="7246"/>
                </a:cubicBezTo>
                <a:cubicBezTo>
                  <a:pt x="6184" y="7263"/>
                  <a:pt x="6267" y="7287"/>
                  <a:pt x="6344" y="7304"/>
                </a:cubicBezTo>
                <a:lnTo>
                  <a:pt x="6350" y="7310"/>
                </a:lnTo>
                <a:lnTo>
                  <a:pt x="6393" y="7281"/>
                </a:lnTo>
                <a:lnTo>
                  <a:pt x="6357" y="7274"/>
                </a:lnTo>
                <a:cubicBezTo>
                  <a:pt x="6339" y="7268"/>
                  <a:pt x="6322" y="7263"/>
                  <a:pt x="6297" y="7257"/>
                </a:cubicBezTo>
                <a:cubicBezTo>
                  <a:pt x="6322" y="7257"/>
                  <a:pt x="6350" y="7263"/>
                  <a:pt x="6369" y="7263"/>
                </a:cubicBezTo>
                <a:lnTo>
                  <a:pt x="6405" y="7268"/>
                </a:lnTo>
                <a:lnTo>
                  <a:pt x="6422" y="7257"/>
                </a:lnTo>
                <a:cubicBezTo>
                  <a:pt x="6422" y="7257"/>
                  <a:pt x="6429" y="7251"/>
                  <a:pt x="6435" y="7251"/>
                </a:cubicBezTo>
                <a:lnTo>
                  <a:pt x="6457" y="7227"/>
                </a:lnTo>
                <a:lnTo>
                  <a:pt x="6487" y="7203"/>
                </a:lnTo>
                <a:lnTo>
                  <a:pt x="6465" y="7203"/>
                </a:lnTo>
                <a:cubicBezTo>
                  <a:pt x="6416" y="7191"/>
                  <a:pt x="6374" y="7186"/>
                  <a:pt x="6339" y="7180"/>
                </a:cubicBezTo>
                <a:cubicBezTo>
                  <a:pt x="6322" y="7174"/>
                  <a:pt x="6297" y="7167"/>
                  <a:pt x="6273" y="7161"/>
                </a:cubicBezTo>
                <a:cubicBezTo>
                  <a:pt x="6166" y="7138"/>
                  <a:pt x="6047" y="7114"/>
                  <a:pt x="5928" y="7078"/>
                </a:cubicBezTo>
                <a:lnTo>
                  <a:pt x="5928" y="7078"/>
                </a:lnTo>
                <a:cubicBezTo>
                  <a:pt x="5957" y="7084"/>
                  <a:pt x="5987" y="7084"/>
                  <a:pt x="6023" y="7090"/>
                </a:cubicBezTo>
                <a:cubicBezTo>
                  <a:pt x="6171" y="7138"/>
                  <a:pt x="6344" y="7174"/>
                  <a:pt x="6493" y="7197"/>
                </a:cubicBezTo>
                <a:lnTo>
                  <a:pt x="6493" y="7203"/>
                </a:lnTo>
                <a:lnTo>
                  <a:pt x="6536" y="7174"/>
                </a:lnTo>
                <a:lnTo>
                  <a:pt x="6506" y="7167"/>
                </a:lnTo>
                <a:cubicBezTo>
                  <a:pt x="6399" y="7150"/>
                  <a:pt x="6279" y="7125"/>
                  <a:pt x="6160" y="7090"/>
                </a:cubicBezTo>
                <a:lnTo>
                  <a:pt x="6160" y="7090"/>
                </a:lnTo>
                <a:cubicBezTo>
                  <a:pt x="6182" y="7092"/>
                  <a:pt x="6204" y="7092"/>
                  <a:pt x="6227" y="7092"/>
                </a:cubicBezTo>
                <a:cubicBezTo>
                  <a:pt x="6273" y="7092"/>
                  <a:pt x="6321" y="7090"/>
                  <a:pt x="6369" y="7090"/>
                </a:cubicBezTo>
                <a:cubicBezTo>
                  <a:pt x="6429" y="7108"/>
                  <a:pt x="6493" y="7125"/>
                  <a:pt x="6565" y="7144"/>
                </a:cubicBezTo>
                <a:lnTo>
                  <a:pt x="6572" y="7144"/>
                </a:lnTo>
                <a:lnTo>
                  <a:pt x="6608" y="7114"/>
                </a:lnTo>
                <a:lnTo>
                  <a:pt x="6583" y="7108"/>
                </a:lnTo>
                <a:cubicBezTo>
                  <a:pt x="6542" y="7103"/>
                  <a:pt x="6506" y="7090"/>
                  <a:pt x="6470" y="7084"/>
                </a:cubicBezTo>
                <a:cubicBezTo>
                  <a:pt x="6529" y="7078"/>
                  <a:pt x="6595" y="7073"/>
                  <a:pt x="6655" y="7067"/>
                </a:cubicBezTo>
                <a:lnTo>
                  <a:pt x="6660" y="7067"/>
                </a:lnTo>
                <a:lnTo>
                  <a:pt x="6708" y="7024"/>
                </a:lnTo>
                <a:lnTo>
                  <a:pt x="6708" y="7024"/>
                </a:lnTo>
                <a:lnTo>
                  <a:pt x="6672" y="7031"/>
                </a:lnTo>
                <a:cubicBezTo>
                  <a:pt x="6565" y="7043"/>
                  <a:pt x="6470" y="7048"/>
                  <a:pt x="6374" y="7054"/>
                </a:cubicBezTo>
                <a:cubicBezTo>
                  <a:pt x="6297" y="7031"/>
                  <a:pt x="6231" y="7001"/>
                  <a:pt x="6171" y="6965"/>
                </a:cubicBezTo>
                <a:cubicBezTo>
                  <a:pt x="6047" y="6894"/>
                  <a:pt x="5981" y="6839"/>
                  <a:pt x="5957" y="6774"/>
                </a:cubicBezTo>
                <a:cubicBezTo>
                  <a:pt x="6071" y="6768"/>
                  <a:pt x="6184" y="6757"/>
                  <a:pt x="6309" y="6738"/>
                </a:cubicBezTo>
                <a:cubicBezTo>
                  <a:pt x="6339" y="6822"/>
                  <a:pt x="6422" y="6881"/>
                  <a:pt x="6565" y="6947"/>
                </a:cubicBezTo>
                <a:cubicBezTo>
                  <a:pt x="6608" y="6971"/>
                  <a:pt x="6655" y="6995"/>
                  <a:pt x="6708" y="7013"/>
                </a:cubicBezTo>
                <a:lnTo>
                  <a:pt x="6721" y="7013"/>
                </a:lnTo>
                <a:lnTo>
                  <a:pt x="6751" y="6988"/>
                </a:lnTo>
                <a:lnTo>
                  <a:pt x="6726" y="6982"/>
                </a:lnTo>
                <a:cubicBezTo>
                  <a:pt x="6672" y="6960"/>
                  <a:pt x="6625" y="6941"/>
                  <a:pt x="6578" y="6917"/>
                </a:cubicBezTo>
                <a:cubicBezTo>
                  <a:pt x="6435" y="6845"/>
                  <a:pt x="6369" y="6792"/>
                  <a:pt x="6344" y="6732"/>
                </a:cubicBezTo>
                <a:cubicBezTo>
                  <a:pt x="6470" y="6715"/>
                  <a:pt x="6600" y="6691"/>
                  <a:pt x="6751" y="6655"/>
                </a:cubicBezTo>
                <a:lnTo>
                  <a:pt x="6756" y="6661"/>
                </a:lnTo>
                <a:cubicBezTo>
                  <a:pt x="6779" y="6721"/>
                  <a:pt x="6833" y="6774"/>
                  <a:pt x="6905" y="6822"/>
                </a:cubicBezTo>
                <a:lnTo>
                  <a:pt x="6916" y="6828"/>
                </a:lnTo>
                <a:lnTo>
                  <a:pt x="6941" y="6798"/>
                </a:lnTo>
                <a:lnTo>
                  <a:pt x="6929" y="6792"/>
                </a:lnTo>
                <a:cubicBezTo>
                  <a:pt x="6858" y="6745"/>
                  <a:pt x="6809" y="6697"/>
                  <a:pt x="6786" y="6644"/>
                </a:cubicBezTo>
                <a:cubicBezTo>
                  <a:pt x="6922" y="6614"/>
                  <a:pt x="7048" y="6578"/>
                  <a:pt x="7155" y="6554"/>
                </a:cubicBezTo>
                <a:lnTo>
                  <a:pt x="7155" y="6548"/>
                </a:lnTo>
                <a:lnTo>
                  <a:pt x="7197" y="6501"/>
                </a:lnTo>
                <a:lnTo>
                  <a:pt x="7161" y="6512"/>
                </a:lnTo>
                <a:cubicBezTo>
                  <a:pt x="7048" y="6542"/>
                  <a:pt x="6911" y="6578"/>
                  <a:pt x="6773" y="6614"/>
                </a:cubicBezTo>
                <a:cubicBezTo>
                  <a:pt x="6756" y="6542"/>
                  <a:pt x="6768" y="6459"/>
                  <a:pt x="6815" y="6375"/>
                </a:cubicBezTo>
                <a:cubicBezTo>
                  <a:pt x="6875" y="6262"/>
                  <a:pt x="6965" y="6149"/>
                  <a:pt x="7072" y="6023"/>
                </a:cubicBezTo>
                <a:cubicBezTo>
                  <a:pt x="7191" y="6012"/>
                  <a:pt x="7315" y="6000"/>
                  <a:pt x="7447" y="5982"/>
                </a:cubicBezTo>
                <a:lnTo>
                  <a:pt x="7447" y="5982"/>
                </a:lnTo>
                <a:cubicBezTo>
                  <a:pt x="7364" y="6077"/>
                  <a:pt x="7298" y="6173"/>
                  <a:pt x="7251" y="6262"/>
                </a:cubicBezTo>
                <a:cubicBezTo>
                  <a:pt x="7221" y="6328"/>
                  <a:pt x="7202" y="6393"/>
                  <a:pt x="7208" y="6446"/>
                </a:cubicBezTo>
                <a:lnTo>
                  <a:pt x="7215" y="6476"/>
                </a:lnTo>
                <a:lnTo>
                  <a:pt x="7244" y="6435"/>
                </a:lnTo>
                <a:cubicBezTo>
                  <a:pt x="7244" y="6388"/>
                  <a:pt x="7257" y="6333"/>
                  <a:pt x="7287" y="6280"/>
                </a:cubicBezTo>
                <a:cubicBezTo>
                  <a:pt x="7334" y="6185"/>
                  <a:pt x="7405" y="6083"/>
                  <a:pt x="7501" y="5970"/>
                </a:cubicBezTo>
                <a:lnTo>
                  <a:pt x="7524" y="5970"/>
                </a:lnTo>
                <a:lnTo>
                  <a:pt x="7548" y="5964"/>
                </a:lnTo>
                <a:lnTo>
                  <a:pt x="7573" y="5923"/>
                </a:lnTo>
                <a:lnTo>
                  <a:pt x="7543" y="5929"/>
                </a:lnTo>
                <a:cubicBezTo>
                  <a:pt x="7560" y="5904"/>
                  <a:pt x="7584" y="5887"/>
                  <a:pt x="7608" y="5857"/>
                </a:cubicBezTo>
                <a:cubicBezTo>
                  <a:pt x="7614" y="5851"/>
                  <a:pt x="7614" y="5839"/>
                  <a:pt x="7620" y="5833"/>
                </a:cubicBezTo>
                <a:lnTo>
                  <a:pt x="7661" y="5756"/>
                </a:lnTo>
                <a:lnTo>
                  <a:pt x="7608" y="5809"/>
                </a:lnTo>
                <a:cubicBezTo>
                  <a:pt x="7560" y="5857"/>
                  <a:pt x="7518" y="5899"/>
                  <a:pt x="7483" y="5940"/>
                </a:cubicBezTo>
                <a:cubicBezTo>
                  <a:pt x="7351" y="5959"/>
                  <a:pt x="7227" y="5976"/>
                  <a:pt x="7108" y="5987"/>
                </a:cubicBezTo>
                <a:cubicBezTo>
                  <a:pt x="7227" y="5857"/>
                  <a:pt x="7358" y="5731"/>
                  <a:pt x="7483" y="5618"/>
                </a:cubicBezTo>
                <a:lnTo>
                  <a:pt x="7488" y="5613"/>
                </a:lnTo>
                <a:cubicBezTo>
                  <a:pt x="7537" y="5571"/>
                  <a:pt x="7584" y="5523"/>
                  <a:pt x="7631" y="5481"/>
                </a:cubicBezTo>
                <a:cubicBezTo>
                  <a:pt x="7697" y="5415"/>
                  <a:pt x="7769" y="5351"/>
                  <a:pt x="7846" y="5272"/>
                </a:cubicBezTo>
                <a:lnTo>
                  <a:pt x="7852" y="5272"/>
                </a:lnTo>
                <a:lnTo>
                  <a:pt x="7876" y="5201"/>
                </a:lnTo>
                <a:lnTo>
                  <a:pt x="7876" y="5201"/>
                </a:lnTo>
                <a:lnTo>
                  <a:pt x="7840" y="5231"/>
                </a:lnTo>
                <a:cubicBezTo>
                  <a:pt x="7744" y="5321"/>
                  <a:pt x="7673" y="5392"/>
                  <a:pt x="7601" y="5451"/>
                </a:cubicBezTo>
                <a:cubicBezTo>
                  <a:pt x="7560" y="5500"/>
                  <a:pt x="7513" y="5541"/>
                  <a:pt x="7458" y="5588"/>
                </a:cubicBezTo>
                <a:cubicBezTo>
                  <a:pt x="7322" y="5720"/>
                  <a:pt x="7185" y="5851"/>
                  <a:pt x="7054" y="5987"/>
                </a:cubicBezTo>
                <a:cubicBezTo>
                  <a:pt x="6929" y="6000"/>
                  <a:pt x="6809" y="6006"/>
                  <a:pt x="6690" y="6012"/>
                </a:cubicBezTo>
                <a:cubicBezTo>
                  <a:pt x="6792" y="5904"/>
                  <a:pt x="6899" y="5809"/>
                  <a:pt x="7006" y="5714"/>
                </a:cubicBezTo>
                <a:cubicBezTo>
                  <a:pt x="7072" y="5654"/>
                  <a:pt x="7137" y="5601"/>
                  <a:pt x="7191" y="5541"/>
                </a:cubicBezTo>
                <a:cubicBezTo>
                  <a:pt x="7340" y="5404"/>
                  <a:pt x="7501" y="5255"/>
                  <a:pt x="7686" y="5082"/>
                </a:cubicBezTo>
                <a:lnTo>
                  <a:pt x="7691" y="5082"/>
                </a:lnTo>
                <a:cubicBezTo>
                  <a:pt x="7757" y="5082"/>
                  <a:pt x="7829" y="5088"/>
                  <a:pt x="7894" y="5094"/>
                </a:cubicBezTo>
                <a:lnTo>
                  <a:pt x="7906" y="5094"/>
                </a:lnTo>
                <a:lnTo>
                  <a:pt x="7912" y="5058"/>
                </a:lnTo>
                <a:lnTo>
                  <a:pt x="7900" y="5058"/>
                </a:lnTo>
                <a:cubicBezTo>
                  <a:pt x="7840" y="5052"/>
                  <a:pt x="7780" y="5052"/>
                  <a:pt x="7721" y="5046"/>
                </a:cubicBezTo>
                <a:cubicBezTo>
                  <a:pt x="7804" y="4969"/>
                  <a:pt x="7887" y="4898"/>
                  <a:pt x="7966" y="4826"/>
                </a:cubicBezTo>
                <a:lnTo>
                  <a:pt x="7972" y="4821"/>
                </a:lnTo>
                <a:lnTo>
                  <a:pt x="7983" y="4761"/>
                </a:lnTo>
                <a:lnTo>
                  <a:pt x="7983" y="4761"/>
                </a:lnTo>
                <a:lnTo>
                  <a:pt x="7953" y="4785"/>
                </a:lnTo>
                <a:cubicBezTo>
                  <a:pt x="7859" y="4873"/>
                  <a:pt x="7769" y="4958"/>
                  <a:pt x="7673" y="5041"/>
                </a:cubicBezTo>
                <a:cubicBezTo>
                  <a:pt x="7578" y="5035"/>
                  <a:pt x="7488" y="5029"/>
                  <a:pt x="7405" y="5022"/>
                </a:cubicBezTo>
                <a:cubicBezTo>
                  <a:pt x="7554" y="4886"/>
                  <a:pt x="7703" y="4755"/>
                  <a:pt x="7852" y="4623"/>
                </a:cubicBezTo>
                <a:lnTo>
                  <a:pt x="8025" y="4469"/>
                </a:lnTo>
                <a:lnTo>
                  <a:pt x="8030" y="4414"/>
                </a:lnTo>
                <a:lnTo>
                  <a:pt x="8030" y="4414"/>
                </a:lnTo>
                <a:lnTo>
                  <a:pt x="7823" y="4593"/>
                </a:lnTo>
                <a:cubicBezTo>
                  <a:pt x="7673" y="4736"/>
                  <a:pt x="7513" y="4879"/>
                  <a:pt x="7351" y="5022"/>
                </a:cubicBezTo>
                <a:cubicBezTo>
                  <a:pt x="7268" y="5016"/>
                  <a:pt x="7191" y="5011"/>
                  <a:pt x="7119" y="5011"/>
                </a:cubicBezTo>
                <a:cubicBezTo>
                  <a:pt x="7238" y="4903"/>
                  <a:pt x="7358" y="4796"/>
                  <a:pt x="7477" y="4695"/>
                </a:cubicBezTo>
                <a:cubicBezTo>
                  <a:pt x="7596" y="4593"/>
                  <a:pt x="7716" y="4486"/>
                  <a:pt x="7834" y="4379"/>
                </a:cubicBezTo>
                <a:lnTo>
                  <a:pt x="7876" y="4343"/>
                </a:lnTo>
                <a:cubicBezTo>
                  <a:pt x="7930" y="4296"/>
                  <a:pt x="7983" y="4243"/>
                  <a:pt x="8043" y="4194"/>
                </a:cubicBezTo>
                <a:lnTo>
                  <a:pt x="8043" y="4189"/>
                </a:lnTo>
                <a:lnTo>
                  <a:pt x="8049" y="4141"/>
                </a:lnTo>
                <a:lnTo>
                  <a:pt x="8025" y="4159"/>
                </a:lnTo>
                <a:cubicBezTo>
                  <a:pt x="7966" y="4213"/>
                  <a:pt x="7912" y="4266"/>
                  <a:pt x="7852" y="4314"/>
                </a:cubicBezTo>
                <a:lnTo>
                  <a:pt x="7810" y="4356"/>
                </a:lnTo>
                <a:cubicBezTo>
                  <a:pt x="7691" y="4457"/>
                  <a:pt x="7573" y="4565"/>
                  <a:pt x="7453" y="4665"/>
                </a:cubicBezTo>
                <a:cubicBezTo>
                  <a:pt x="7328" y="4779"/>
                  <a:pt x="7197" y="4892"/>
                  <a:pt x="7065" y="5011"/>
                </a:cubicBezTo>
                <a:cubicBezTo>
                  <a:pt x="6994" y="5005"/>
                  <a:pt x="6929" y="5005"/>
                  <a:pt x="6863" y="5005"/>
                </a:cubicBezTo>
                <a:cubicBezTo>
                  <a:pt x="6982" y="4903"/>
                  <a:pt x="7101" y="4802"/>
                  <a:pt x="7215" y="4700"/>
                </a:cubicBezTo>
                <a:cubicBezTo>
                  <a:pt x="7322" y="4606"/>
                  <a:pt x="7435" y="4510"/>
                  <a:pt x="7543" y="4414"/>
                </a:cubicBezTo>
                <a:lnTo>
                  <a:pt x="7601" y="4367"/>
                </a:lnTo>
                <a:cubicBezTo>
                  <a:pt x="7691" y="4284"/>
                  <a:pt x="7787" y="4200"/>
                  <a:pt x="7882" y="4117"/>
                </a:cubicBezTo>
                <a:cubicBezTo>
                  <a:pt x="7930" y="4106"/>
                  <a:pt x="7983" y="4100"/>
                  <a:pt x="8037" y="4093"/>
                </a:cubicBezTo>
                <a:lnTo>
                  <a:pt x="8049" y="4093"/>
                </a:lnTo>
                <a:lnTo>
                  <a:pt x="8049" y="4057"/>
                </a:lnTo>
                <a:lnTo>
                  <a:pt x="8037" y="4057"/>
                </a:lnTo>
                <a:cubicBezTo>
                  <a:pt x="8002" y="4064"/>
                  <a:pt x="7966" y="4064"/>
                  <a:pt x="7930" y="4070"/>
                </a:cubicBezTo>
                <a:cubicBezTo>
                  <a:pt x="7972" y="4040"/>
                  <a:pt x="8007" y="4004"/>
                  <a:pt x="8043" y="3968"/>
                </a:cubicBezTo>
                <a:lnTo>
                  <a:pt x="8049" y="3968"/>
                </a:lnTo>
                <a:lnTo>
                  <a:pt x="8049" y="3921"/>
                </a:lnTo>
                <a:lnTo>
                  <a:pt x="8025" y="3938"/>
                </a:lnTo>
                <a:cubicBezTo>
                  <a:pt x="7972" y="3986"/>
                  <a:pt x="7917" y="4034"/>
                  <a:pt x="7864" y="4081"/>
                </a:cubicBezTo>
                <a:cubicBezTo>
                  <a:pt x="7793" y="4093"/>
                  <a:pt x="7721" y="4111"/>
                  <a:pt x="7650" y="4129"/>
                </a:cubicBezTo>
                <a:cubicBezTo>
                  <a:pt x="7769" y="4021"/>
                  <a:pt x="7906" y="3903"/>
                  <a:pt x="8037" y="3778"/>
                </a:cubicBezTo>
                <a:lnTo>
                  <a:pt x="8043" y="3778"/>
                </a:lnTo>
                <a:lnTo>
                  <a:pt x="8037" y="3730"/>
                </a:lnTo>
                <a:lnTo>
                  <a:pt x="8019" y="3748"/>
                </a:lnTo>
                <a:cubicBezTo>
                  <a:pt x="7876" y="3885"/>
                  <a:pt x="7727" y="4016"/>
                  <a:pt x="7573" y="4147"/>
                </a:cubicBezTo>
                <a:cubicBezTo>
                  <a:pt x="7507" y="4164"/>
                  <a:pt x="7435" y="4189"/>
                  <a:pt x="7358" y="4213"/>
                </a:cubicBezTo>
                <a:cubicBezTo>
                  <a:pt x="7590" y="4010"/>
                  <a:pt x="7816" y="3814"/>
                  <a:pt x="8007" y="3599"/>
                </a:cubicBezTo>
                <a:lnTo>
                  <a:pt x="8025" y="3592"/>
                </a:lnTo>
                <a:lnTo>
                  <a:pt x="8025" y="3569"/>
                </a:lnTo>
                <a:lnTo>
                  <a:pt x="8019" y="3539"/>
                </a:lnTo>
                <a:lnTo>
                  <a:pt x="7989" y="3569"/>
                </a:lnTo>
                <a:cubicBezTo>
                  <a:pt x="7917" y="3599"/>
                  <a:pt x="7852" y="3628"/>
                  <a:pt x="7787" y="3658"/>
                </a:cubicBezTo>
                <a:cubicBezTo>
                  <a:pt x="7859" y="3551"/>
                  <a:pt x="7900" y="3449"/>
                  <a:pt x="7912" y="3361"/>
                </a:cubicBezTo>
                <a:lnTo>
                  <a:pt x="7989" y="3319"/>
                </a:lnTo>
                <a:lnTo>
                  <a:pt x="7977" y="3283"/>
                </a:lnTo>
                <a:lnTo>
                  <a:pt x="7917" y="3319"/>
                </a:lnTo>
                <a:lnTo>
                  <a:pt x="7917" y="3278"/>
                </a:lnTo>
                <a:cubicBezTo>
                  <a:pt x="7912" y="3193"/>
                  <a:pt x="7876" y="3105"/>
                  <a:pt x="7816" y="2992"/>
                </a:cubicBezTo>
                <a:lnTo>
                  <a:pt x="7906" y="2949"/>
                </a:lnTo>
                <a:lnTo>
                  <a:pt x="7894" y="2913"/>
                </a:lnTo>
                <a:lnTo>
                  <a:pt x="7799" y="2962"/>
                </a:lnTo>
                <a:cubicBezTo>
                  <a:pt x="7744" y="2877"/>
                  <a:pt x="7680" y="2794"/>
                  <a:pt x="7584" y="2682"/>
                </a:cubicBezTo>
                <a:cubicBezTo>
                  <a:pt x="7644" y="2657"/>
                  <a:pt x="7697" y="2634"/>
                  <a:pt x="7757" y="2616"/>
                </a:cubicBezTo>
                <a:lnTo>
                  <a:pt x="7787" y="2599"/>
                </a:lnTo>
                <a:lnTo>
                  <a:pt x="7774" y="2569"/>
                </a:lnTo>
                <a:lnTo>
                  <a:pt x="7739" y="2580"/>
                </a:lnTo>
                <a:cubicBezTo>
                  <a:pt x="7680" y="2604"/>
                  <a:pt x="7620" y="2627"/>
                  <a:pt x="7560" y="2651"/>
                </a:cubicBezTo>
                <a:cubicBezTo>
                  <a:pt x="7530" y="2616"/>
                  <a:pt x="7501" y="2580"/>
                  <a:pt x="7471" y="2544"/>
                </a:cubicBezTo>
                <a:cubicBezTo>
                  <a:pt x="7423" y="2491"/>
                  <a:pt x="7381" y="2443"/>
                  <a:pt x="7345" y="2396"/>
                </a:cubicBezTo>
                <a:cubicBezTo>
                  <a:pt x="7400" y="2377"/>
                  <a:pt x="7458" y="2366"/>
                  <a:pt x="7513" y="2348"/>
                </a:cubicBezTo>
                <a:lnTo>
                  <a:pt x="7578" y="2330"/>
                </a:lnTo>
                <a:cubicBezTo>
                  <a:pt x="7614" y="2354"/>
                  <a:pt x="7650" y="2384"/>
                  <a:pt x="7686" y="2413"/>
                </a:cubicBezTo>
                <a:lnTo>
                  <a:pt x="7727" y="2443"/>
                </a:lnTo>
                <a:lnTo>
                  <a:pt x="7727" y="2443"/>
                </a:lnTo>
                <a:lnTo>
                  <a:pt x="7691" y="2371"/>
                </a:lnTo>
                <a:cubicBezTo>
                  <a:pt x="7667" y="2354"/>
                  <a:pt x="7644" y="2335"/>
                  <a:pt x="7620" y="2318"/>
                </a:cubicBezTo>
                <a:lnTo>
                  <a:pt x="7661" y="2305"/>
                </a:lnTo>
                <a:lnTo>
                  <a:pt x="7650" y="2270"/>
                </a:lnTo>
                <a:lnTo>
                  <a:pt x="7590" y="2288"/>
                </a:lnTo>
                <a:cubicBezTo>
                  <a:pt x="7578" y="2283"/>
                  <a:pt x="7573" y="2270"/>
                  <a:pt x="7560" y="2264"/>
                </a:cubicBezTo>
                <a:cubicBezTo>
                  <a:pt x="7483" y="2193"/>
                  <a:pt x="7417" y="2140"/>
                  <a:pt x="7364" y="2080"/>
                </a:cubicBezTo>
                <a:cubicBezTo>
                  <a:pt x="7417" y="2074"/>
                  <a:pt x="7465" y="2068"/>
                  <a:pt x="7518" y="2062"/>
                </a:cubicBezTo>
                <a:lnTo>
                  <a:pt x="7537" y="2062"/>
                </a:lnTo>
                <a:lnTo>
                  <a:pt x="7530" y="2055"/>
                </a:lnTo>
                <a:lnTo>
                  <a:pt x="7488" y="1984"/>
                </a:lnTo>
                <a:lnTo>
                  <a:pt x="7488" y="1978"/>
                </a:lnTo>
                <a:cubicBezTo>
                  <a:pt x="7430" y="1937"/>
                  <a:pt x="7381" y="1901"/>
                  <a:pt x="7334" y="1859"/>
                </a:cubicBezTo>
                <a:lnTo>
                  <a:pt x="7334" y="1859"/>
                </a:lnTo>
                <a:lnTo>
                  <a:pt x="7423" y="1871"/>
                </a:lnTo>
                <a:lnTo>
                  <a:pt x="7423" y="1871"/>
                </a:lnTo>
                <a:lnTo>
                  <a:pt x="7405" y="1848"/>
                </a:lnTo>
                <a:lnTo>
                  <a:pt x="7411" y="1848"/>
                </a:lnTo>
                <a:lnTo>
                  <a:pt x="7364" y="1782"/>
                </a:lnTo>
                <a:cubicBezTo>
                  <a:pt x="7358" y="1776"/>
                  <a:pt x="7351" y="1764"/>
                  <a:pt x="7345" y="1758"/>
                </a:cubicBezTo>
                <a:lnTo>
                  <a:pt x="7340" y="1746"/>
                </a:lnTo>
                <a:lnTo>
                  <a:pt x="7340" y="1741"/>
                </a:lnTo>
                <a:cubicBezTo>
                  <a:pt x="7315" y="1722"/>
                  <a:pt x="7298" y="1711"/>
                  <a:pt x="7280" y="1692"/>
                </a:cubicBezTo>
                <a:lnTo>
                  <a:pt x="7280" y="1692"/>
                </a:lnTo>
                <a:lnTo>
                  <a:pt x="7304" y="1698"/>
                </a:lnTo>
                <a:lnTo>
                  <a:pt x="7274" y="1651"/>
                </a:lnTo>
                <a:lnTo>
                  <a:pt x="7251" y="1645"/>
                </a:lnTo>
                <a:cubicBezTo>
                  <a:pt x="7244" y="1645"/>
                  <a:pt x="7238" y="1639"/>
                  <a:pt x="7238" y="1639"/>
                </a:cubicBezTo>
                <a:cubicBezTo>
                  <a:pt x="7208" y="1603"/>
                  <a:pt x="7179" y="1568"/>
                  <a:pt x="7161" y="1526"/>
                </a:cubicBezTo>
                <a:cubicBezTo>
                  <a:pt x="7149" y="1513"/>
                  <a:pt x="7144" y="1490"/>
                  <a:pt x="7131" y="1472"/>
                </a:cubicBezTo>
                <a:lnTo>
                  <a:pt x="7131" y="1466"/>
                </a:lnTo>
                <a:cubicBezTo>
                  <a:pt x="7125" y="1466"/>
                  <a:pt x="7125" y="1460"/>
                  <a:pt x="7119" y="1455"/>
                </a:cubicBezTo>
                <a:lnTo>
                  <a:pt x="7119" y="1460"/>
                </a:lnTo>
                <a:lnTo>
                  <a:pt x="7065" y="1389"/>
                </a:lnTo>
                <a:lnTo>
                  <a:pt x="7059" y="1389"/>
                </a:lnTo>
                <a:lnTo>
                  <a:pt x="7059" y="1383"/>
                </a:lnTo>
                <a:cubicBezTo>
                  <a:pt x="7029" y="1370"/>
                  <a:pt x="7006" y="1353"/>
                  <a:pt x="6982" y="1340"/>
                </a:cubicBezTo>
                <a:cubicBezTo>
                  <a:pt x="6976" y="1323"/>
                  <a:pt x="6971" y="1305"/>
                  <a:pt x="6971" y="1287"/>
                </a:cubicBezTo>
                <a:lnTo>
                  <a:pt x="6971" y="1282"/>
                </a:lnTo>
                <a:lnTo>
                  <a:pt x="6922" y="1233"/>
                </a:lnTo>
                <a:lnTo>
                  <a:pt x="6929" y="1276"/>
                </a:lnTo>
                <a:cubicBezTo>
                  <a:pt x="6935" y="1287"/>
                  <a:pt x="6935" y="1305"/>
                  <a:pt x="6941" y="1317"/>
                </a:cubicBezTo>
                <a:lnTo>
                  <a:pt x="6839" y="1257"/>
                </a:lnTo>
                <a:cubicBezTo>
                  <a:pt x="6822" y="1204"/>
                  <a:pt x="6809" y="1156"/>
                  <a:pt x="6792" y="1109"/>
                </a:cubicBezTo>
                <a:lnTo>
                  <a:pt x="6792" y="1103"/>
                </a:lnTo>
                <a:lnTo>
                  <a:pt x="6738" y="1054"/>
                </a:lnTo>
                <a:lnTo>
                  <a:pt x="6751" y="1103"/>
                </a:lnTo>
                <a:cubicBezTo>
                  <a:pt x="6768" y="1144"/>
                  <a:pt x="6779" y="1186"/>
                  <a:pt x="6792" y="1227"/>
                </a:cubicBezTo>
                <a:cubicBezTo>
                  <a:pt x="6768" y="1216"/>
                  <a:pt x="6743" y="1197"/>
                  <a:pt x="6715" y="1186"/>
                </a:cubicBezTo>
                <a:cubicBezTo>
                  <a:pt x="6696" y="1120"/>
                  <a:pt x="6672" y="1049"/>
                  <a:pt x="6649" y="977"/>
                </a:cubicBezTo>
                <a:lnTo>
                  <a:pt x="6595" y="930"/>
                </a:lnTo>
                <a:lnTo>
                  <a:pt x="6595" y="930"/>
                </a:lnTo>
                <a:lnTo>
                  <a:pt x="6608" y="971"/>
                </a:lnTo>
                <a:cubicBezTo>
                  <a:pt x="6630" y="1026"/>
                  <a:pt x="6649" y="1079"/>
                  <a:pt x="6672" y="1156"/>
                </a:cubicBezTo>
                <a:cubicBezTo>
                  <a:pt x="6643" y="1139"/>
                  <a:pt x="6619" y="1126"/>
                  <a:pt x="6589" y="1109"/>
                </a:cubicBezTo>
                <a:cubicBezTo>
                  <a:pt x="6565" y="1013"/>
                  <a:pt x="6536" y="930"/>
                  <a:pt x="6500" y="858"/>
                </a:cubicBezTo>
                <a:lnTo>
                  <a:pt x="6500" y="853"/>
                </a:lnTo>
                <a:cubicBezTo>
                  <a:pt x="6493" y="847"/>
                  <a:pt x="6487" y="840"/>
                  <a:pt x="6482" y="840"/>
                </a:cubicBezTo>
                <a:cubicBezTo>
                  <a:pt x="6465" y="828"/>
                  <a:pt x="6452" y="817"/>
                  <a:pt x="6435" y="804"/>
                </a:cubicBezTo>
                <a:lnTo>
                  <a:pt x="6422" y="798"/>
                </a:lnTo>
                <a:cubicBezTo>
                  <a:pt x="6405" y="787"/>
                  <a:pt x="6380" y="776"/>
                  <a:pt x="6357" y="768"/>
                </a:cubicBezTo>
                <a:cubicBezTo>
                  <a:pt x="6350" y="757"/>
                  <a:pt x="6344" y="746"/>
                  <a:pt x="6339" y="733"/>
                </a:cubicBezTo>
                <a:lnTo>
                  <a:pt x="6262" y="680"/>
                </a:lnTo>
                <a:lnTo>
                  <a:pt x="6297" y="733"/>
                </a:lnTo>
                <a:cubicBezTo>
                  <a:pt x="6297" y="733"/>
                  <a:pt x="6297" y="736"/>
                  <a:pt x="6300" y="739"/>
                </a:cubicBezTo>
                <a:lnTo>
                  <a:pt x="6300" y="739"/>
                </a:lnTo>
                <a:cubicBezTo>
                  <a:pt x="6265" y="726"/>
                  <a:pt x="6230" y="709"/>
                  <a:pt x="6196" y="697"/>
                </a:cubicBezTo>
                <a:cubicBezTo>
                  <a:pt x="6160" y="644"/>
                  <a:pt x="6119" y="603"/>
                  <a:pt x="6064" y="561"/>
                </a:cubicBezTo>
                <a:cubicBezTo>
                  <a:pt x="6036" y="537"/>
                  <a:pt x="6000" y="518"/>
                  <a:pt x="5970" y="501"/>
                </a:cubicBezTo>
                <a:lnTo>
                  <a:pt x="5964" y="501"/>
                </a:lnTo>
                <a:cubicBezTo>
                  <a:pt x="5934" y="495"/>
                  <a:pt x="5904" y="482"/>
                  <a:pt x="5868" y="477"/>
                </a:cubicBezTo>
                <a:cubicBezTo>
                  <a:pt x="5833" y="454"/>
                  <a:pt x="5791" y="430"/>
                  <a:pt x="5750" y="405"/>
                </a:cubicBezTo>
                <a:lnTo>
                  <a:pt x="5750" y="405"/>
                </a:lnTo>
                <a:lnTo>
                  <a:pt x="5803" y="418"/>
                </a:lnTo>
                <a:lnTo>
                  <a:pt x="5725" y="382"/>
                </a:lnTo>
                <a:cubicBezTo>
                  <a:pt x="5720" y="375"/>
                  <a:pt x="5707" y="369"/>
                  <a:pt x="5695" y="364"/>
                </a:cubicBezTo>
                <a:lnTo>
                  <a:pt x="5684" y="364"/>
                </a:lnTo>
                <a:cubicBezTo>
                  <a:pt x="5660" y="358"/>
                  <a:pt x="5642" y="358"/>
                  <a:pt x="5624" y="358"/>
                </a:cubicBezTo>
                <a:cubicBezTo>
                  <a:pt x="5564" y="334"/>
                  <a:pt x="5505" y="317"/>
                  <a:pt x="5434" y="298"/>
                </a:cubicBezTo>
                <a:lnTo>
                  <a:pt x="5541" y="298"/>
                </a:lnTo>
                <a:lnTo>
                  <a:pt x="5511" y="287"/>
                </a:lnTo>
                <a:lnTo>
                  <a:pt x="5517" y="287"/>
                </a:lnTo>
                <a:lnTo>
                  <a:pt x="5464" y="268"/>
                </a:lnTo>
                <a:cubicBezTo>
                  <a:pt x="5368" y="226"/>
                  <a:pt x="5266" y="196"/>
                  <a:pt x="5159" y="168"/>
                </a:cubicBezTo>
                <a:lnTo>
                  <a:pt x="5153" y="185"/>
                </a:lnTo>
                <a:cubicBezTo>
                  <a:pt x="5112" y="191"/>
                  <a:pt x="5070" y="191"/>
                  <a:pt x="5028" y="196"/>
                </a:cubicBezTo>
                <a:cubicBezTo>
                  <a:pt x="4980" y="185"/>
                  <a:pt x="4927" y="174"/>
                  <a:pt x="4867" y="155"/>
                </a:cubicBezTo>
                <a:cubicBezTo>
                  <a:pt x="4897" y="149"/>
                  <a:pt x="4933" y="144"/>
                  <a:pt x="4969" y="138"/>
                </a:cubicBezTo>
                <a:lnTo>
                  <a:pt x="5028" y="125"/>
                </a:lnTo>
                <a:lnTo>
                  <a:pt x="4956" y="114"/>
                </a:lnTo>
                <a:cubicBezTo>
                  <a:pt x="4950" y="108"/>
                  <a:pt x="4945" y="108"/>
                  <a:pt x="4939" y="108"/>
                </a:cubicBezTo>
                <a:cubicBezTo>
                  <a:pt x="4885" y="114"/>
                  <a:pt x="4832" y="125"/>
                  <a:pt x="4784" y="132"/>
                </a:cubicBezTo>
                <a:cubicBezTo>
                  <a:pt x="4724" y="114"/>
                  <a:pt x="4670" y="96"/>
                  <a:pt x="4623" y="78"/>
                </a:cubicBezTo>
                <a:lnTo>
                  <a:pt x="4719" y="61"/>
                </a:lnTo>
                <a:lnTo>
                  <a:pt x="4653" y="48"/>
                </a:lnTo>
                <a:lnTo>
                  <a:pt x="4593" y="48"/>
                </a:lnTo>
                <a:cubicBezTo>
                  <a:pt x="4581" y="53"/>
                  <a:pt x="4576" y="53"/>
                  <a:pt x="4563" y="53"/>
                </a:cubicBezTo>
                <a:cubicBezTo>
                  <a:pt x="4546" y="48"/>
                  <a:pt x="4521" y="42"/>
                  <a:pt x="4504" y="31"/>
                </a:cubicBezTo>
                <a:cubicBezTo>
                  <a:pt x="4486" y="31"/>
                  <a:pt x="4474" y="25"/>
                  <a:pt x="4463" y="25"/>
                </a:cubicBezTo>
                <a:lnTo>
                  <a:pt x="4397" y="18"/>
                </a:lnTo>
                <a:lnTo>
                  <a:pt x="4397" y="18"/>
                </a:lnTo>
                <a:lnTo>
                  <a:pt x="4456" y="48"/>
                </a:lnTo>
                <a:cubicBezTo>
                  <a:pt x="4474" y="53"/>
                  <a:pt x="4486" y="61"/>
                  <a:pt x="4504" y="72"/>
                </a:cubicBezTo>
                <a:cubicBezTo>
                  <a:pt x="4438" y="83"/>
                  <a:pt x="4373" y="96"/>
                  <a:pt x="4307" y="108"/>
                </a:cubicBezTo>
                <a:cubicBezTo>
                  <a:pt x="4260" y="89"/>
                  <a:pt x="4218" y="72"/>
                  <a:pt x="4177" y="53"/>
                </a:cubicBezTo>
                <a:cubicBezTo>
                  <a:pt x="4205" y="48"/>
                  <a:pt x="4235" y="42"/>
                  <a:pt x="4265" y="31"/>
                </a:cubicBezTo>
                <a:lnTo>
                  <a:pt x="4343" y="12"/>
                </a:lnTo>
                <a:lnTo>
                  <a:pt x="4254" y="6"/>
                </a:lnTo>
                <a:lnTo>
                  <a:pt x="4218" y="6"/>
                </a:lnTo>
                <a:cubicBezTo>
                  <a:pt x="4188" y="12"/>
                  <a:pt x="4158" y="18"/>
                  <a:pt x="4128" y="31"/>
                </a:cubicBezTo>
                <a:cubicBezTo>
                  <a:pt x="4111" y="18"/>
                  <a:pt x="4098" y="12"/>
                  <a:pt x="4087" y="6"/>
                </a:cubicBezTo>
                <a:lnTo>
                  <a:pt x="4087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ffectLst>
            <a:outerShdw blurRad="57150" dist="19050" dir="5400000" algn="bl" rotWithShape="0">
              <a:schemeClr val="accent1">
                <a:alpha val="5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8"/>
          <p:cNvSpPr txBox="1">
            <a:spLocks noGrp="1"/>
          </p:cNvSpPr>
          <p:nvPr>
            <p:ph type="title"/>
          </p:nvPr>
        </p:nvSpPr>
        <p:spPr>
          <a:xfrm>
            <a:off x="1644450" y="2147850"/>
            <a:ext cx="58551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83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2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3"/>
          <p:cNvGrpSpPr/>
          <p:nvPr/>
        </p:nvGrpSpPr>
        <p:grpSpPr>
          <a:xfrm>
            <a:off x="0" y="-790995"/>
            <a:ext cx="10848412" cy="6683626"/>
            <a:chOff x="0" y="-790995"/>
            <a:chExt cx="10848412" cy="6683626"/>
          </a:xfrm>
        </p:grpSpPr>
        <p:grpSp>
          <p:nvGrpSpPr>
            <p:cNvPr id="1573" name="Google Shape;1573;p23"/>
            <p:cNvGrpSpPr/>
            <p:nvPr/>
          </p:nvGrpSpPr>
          <p:grpSpPr>
            <a:xfrm rot="3131997">
              <a:off x="7105703" y="477808"/>
              <a:ext cx="3926236" cy="1458913"/>
              <a:chOff x="4306625" y="2321575"/>
              <a:chExt cx="566750" cy="210600"/>
            </a:xfrm>
          </p:grpSpPr>
          <p:sp>
            <p:nvSpPr>
              <p:cNvPr id="1574" name="Google Shape;1574;p23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3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3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3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3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3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3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3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3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3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3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3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3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3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3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3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3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3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3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3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3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7" name="Google Shape;1607;p23"/>
            <p:cNvSpPr/>
            <p:nvPr/>
          </p:nvSpPr>
          <p:spPr>
            <a:xfrm>
              <a:off x="0" y="4608576"/>
              <a:ext cx="1283956" cy="1284056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8" name="Google Shape;160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23"/>
          <p:cNvSpPr txBox="1">
            <a:spLocks noGrp="1"/>
          </p:cNvSpPr>
          <p:nvPr>
            <p:ph type="subTitle" idx="1"/>
          </p:nvPr>
        </p:nvSpPr>
        <p:spPr>
          <a:xfrm>
            <a:off x="720025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23"/>
          <p:cNvSpPr txBox="1">
            <a:spLocks noGrp="1"/>
          </p:cNvSpPr>
          <p:nvPr>
            <p:ph type="subTitle" idx="2"/>
          </p:nvPr>
        </p:nvSpPr>
        <p:spPr>
          <a:xfrm>
            <a:off x="3325000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23"/>
          <p:cNvSpPr txBox="1">
            <a:spLocks noGrp="1"/>
          </p:cNvSpPr>
          <p:nvPr>
            <p:ph type="subTitle" idx="3"/>
          </p:nvPr>
        </p:nvSpPr>
        <p:spPr>
          <a:xfrm>
            <a:off x="5929975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23"/>
          <p:cNvSpPr txBox="1">
            <a:spLocks noGrp="1"/>
          </p:cNvSpPr>
          <p:nvPr>
            <p:ph type="subTitle" idx="4"/>
          </p:nvPr>
        </p:nvSpPr>
        <p:spPr>
          <a:xfrm>
            <a:off x="720025" y="1543800"/>
            <a:ext cx="24942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3" name="Google Shape;1613;p23"/>
          <p:cNvSpPr txBox="1">
            <a:spLocks noGrp="1"/>
          </p:cNvSpPr>
          <p:nvPr>
            <p:ph type="subTitle" idx="5"/>
          </p:nvPr>
        </p:nvSpPr>
        <p:spPr>
          <a:xfrm>
            <a:off x="3325007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4" name="Google Shape;1614;p23"/>
          <p:cNvSpPr txBox="1">
            <a:spLocks noGrp="1"/>
          </p:cNvSpPr>
          <p:nvPr>
            <p:ph type="subTitle" idx="6"/>
          </p:nvPr>
        </p:nvSpPr>
        <p:spPr>
          <a:xfrm>
            <a:off x="5929975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32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3"/>
          <p:cNvGrpSpPr/>
          <p:nvPr/>
        </p:nvGrpSpPr>
        <p:grpSpPr>
          <a:xfrm>
            <a:off x="-1562170" y="396613"/>
            <a:ext cx="12279414" cy="4354826"/>
            <a:chOff x="-1562170" y="396613"/>
            <a:chExt cx="12279414" cy="4354826"/>
          </a:xfrm>
        </p:grpSpPr>
        <p:grpSp>
          <p:nvGrpSpPr>
            <p:cNvPr id="161" name="Google Shape;161;p3"/>
            <p:cNvGrpSpPr/>
            <p:nvPr/>
          </p:nvGrpSpPr>
          <p:grpSpPr>
            <a:xfrm rot="-6199890">
              <a:off x="-1374511" y="793339"/>
              <a:ext cx="2989767" cy="2749786"/>
              <a:chOff x="3756275" y="2288475"/>
              <a:chExt cx="450850" cy="4146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3"/>
            <p:cNvGrpSpPr/>
            <p:nvPr/>
          </p:nvGrpSpPr>
          <p:grpSpPr>
            <a:xfrm rot="4583324">
              <a:off x="7534262" y="1600052"/>
              <a:ext cx="2989787" cy="2749814"/>
              <a:chOff x="3756275" y="2288475"/>
              <a:chExt cx="450850" cy="414675"/>
            </a:xfrm>
          </p:grpSpPr>
          <p:sp>
            <p:nvSpPr>
              <p:cNvPr id="239" name="Google Shape;239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5" name="Google Shape;3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775" y="2200740"/>
            <a:ext cx="742026" cy="7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"/>
          <p:cNvSpPr txBox="1">
            <a:spLocks noGrp="1"/>
          </p:cNvSpPr>
          <p:nvPr>
            <p:ph type="title"/>
          </p:nvPr>
        </p:nvSpPr>
        <p:spPr>
          <a:xfrm>
            <a:off x="2517000" y="2226203"/>
            <a:ext cx="4110000" cy="9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7" name="Google Shape;317;p3"/>
          <p:cNvSpPr txBox="1">
            <a:spLocks noGrp="1"/>
          </p:cNvSpPr>
          <p:nvPr>
            <p:ph type="title" idx="2" hasCustomPrompt="1"/>
          </p:nvPr>
        </p:nvSpPr>
        <p:spPr>
          <a:xfrm>
            <a:off x="3909900" y="1607300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8" name="Google Shape;318;p3"/>
          <p:cNvSpPr txBox="1">
            <a:spLocks noGrp="1"/>
          </p:cNvSpPr>
          <p:nvPr>
            <p:ph type="subTitle" idx="1"/>
          </p:nvPr>
        </p:nvSpPr>
        <p:spPr>
          <a:xfrm>
            <a:off x="2517000" y="3156400"/>
            <a:ext cx="41100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806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75" r:id="rId4"/>
    <p:sldLayoutId id="2147483676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34"/>
          <p:cNvSpPr txBox="1">
            <a:spLocks noGrp="1"/>
          </p:cNvSpPr>
          <p:nvPr>
            <p:ph type="ctrTitle"/>
          </p:nvPr>
        </p:nvSpPr>
        <p:spPr>
          <a:xfrm>
            <a:off x="1238550" y="1046066"/>
            <a:ext cx="6666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Симуляция перехвата воздушной цели</a:t>
            </a:r>
            <a:endParaRPr dirty="0"/>
          </a:p>
        </p:txBody>
      </p:sp>
      <p:sp>
        <p:nvSpPr>
          <p:cNvPr id="2537" name="Google Shape;2537;p34"/>
          <p:cNvSpPr txBox="1">
            <a:spLocks noGrp="1"/>
          </p:cNvSpPr>
          <p:nvPr>
            <p:ph type="subTitle" idx="1"/>
          </p:nvPr>
        </p:nvSpPr>
        <p:spPr>
          <a:xfrm>
            <a:off x="1238550" y="3098666"/>
            <a:ext cx="6666900" cy="649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Кузьмин Дмитрий Анатольевич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Ларионов Владислав Васильевич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D796F-72E3-4900-22F1-920B954D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D9C7CC4-3788-9BC2-EFFE-B9EBF849DD1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F9A92D1-6174-AEC5-0991-A68D94DC0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4FFC19-43E1-FFDA-BC99-282E70BC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5512"/>
            <a:ext cx="9144000" cy="59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>
          <a:extLst>
            <a:ext uri="{FF2B5EF4-FFF2-40B4-BE49-F238E27FC236}">
              <a16:creationId xmlns:a16="http://schemas.microsoft.com/office/drawing/2014/main" id="{6465F1B6-8E82-B737-D625-43FB84A5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74" name="Google Shape;2574;p37">
                <a:extLst>
                  <a:ext uri="{FF2B5EF4-FFF2-40B4-BE49-F238E27FC236}">
                    <a16:creationId xmlns:a16="http://schemas.microsoft.com/office/drawing/2014/main" id="{E26EAE04-D4F6-D0D8-13A2-25EBE22E05AE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55576" y="2294399"/>
                <a:ext cx="7232073" cy="978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4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" sz="4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sz="4800" i="1" dirty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4800" dirty="0">
                                <a:latin typeface="Cambria Math" panose="02040503050406030204" pitchFamily="18" charset="0"/>
                              </a:rPr>
                              <m:t>тяж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4800" dirty="0"/>
                  <a:t> – сила тяжести</a:t>
                </a:r>
              </a:p>
            </p:txBody>
          </p:sp>
        </mc:Choice>
        <mc:Fallback xmlns="">
          <p:sp>
            <p:nvSpPr>
              <p:cNvPr id="2574" name="Google Shape;2574;p37">
                <a:extLst>
                  <a:ext uri="{FF2B5EF4-FFF2-40B4-BE49-F238E27FC236}">
                    <a16:creationId xmlns:a16="http://schemas.microsoft.com/office/drawing/2014/main" id="{E26EAE04-D4F6-D0D8-13A2-25EBE22E05A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5576" y="2294399"/>
                <a:ext cx="7232073" cy="978600"/>
              </a:xfrm>
              <a:prstGeom prst="rect">
                <a:avLst/>
              </a:prstGeom>
              <a:blipFill>
                <a:blip r:embed="rId3"/>
                <a:stretch>
                  <a:fillRect t="-5128" b="-29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5" name="Google Shape;2575;p37">
            <a:extLst>
              <a:ext uri="{FF2B5EF4-FFF2-40B4-BE49-F238E27FC236}">
                <a16:creationId xmlns:a16="http://schemas.microsoft.com/office/drawing/2014/main" id="{DBE7ACCD-C07C-3E98-D6AC-F6083D0C04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6351" y="3118298"/>
            <a:ext cx="7232073" cy="705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Действует вертикально вниз.</a:t>
            </a:r>
            <a:endParaRPr lang="en-US" dirty="0"/>
          </a:p>
        </p:txBody>
      </p:sp>
      <p:sp>
        <p:nvSpPr>
          <p:cNvPr id="2576" name="Google Shape;2576;p37">
            <a:extLst>
              <a:ext uri="{FF2B5EF4-FFF2-40B4-BE49-F238E27FC236}">
                <a16:creationId xmlns:a16="http://schemas.microsoft.com/office/drawing/2014/main" id="{74D56761-EBD8-F517-B62E-44C98FD4A7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512" y="1645402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pic>
        <p:nvPicPr>
          <p:cNvPr id="2577" name="Google Shape;2577;p37">
            <a:extLst>
              <a:ext uri="{FF2B5EF4-FFF2-40B4-BE49-F238E27FC236}">
                <a16:creationId xmlns:a16="http://schemas.microsoft.com/office/drawing/2014/main" id="{87531F8A-67E2-1592-9C80-0ED0C1CDA4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81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4FBE2B-4361-2BFC-4459-36369B16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DF1032-3A82-662F-DF3D-16F0AEB8AF1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E5740C39-5423-7C7D-14C9-6CCE9BDFA9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992BB6-B194-396F-0F69-11C3FE6E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25"/>
            <a:ext cx="9144000" cy="58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>
          <a:extLst>
            <a:ext uri="{FF2B5EF4-FFF2-40B4-BE49-F238E27FC236}">
              <a16:creationId xmlns:a16="http://schemas.microsoft.com/office/drawing/2014/main" id="{9401A227-5608-A82D-76CD-BCBB8ED3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74" name="Google Shape;2574;p37">
                <a:extLst>
                  <a:ext uri="{FF2B5EF4-FFF2-40B4-BE49-F238E27FC236}">
                    <a16:creationId xmlns:a16="http://schemas.microsoft.com/office/drawing/2014/main" id="{00877327-B6FC-8DE1-C53E-043D194659DE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0" y="1645402"/>
                <a:ext cx="9144000" cy="17619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4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" sz="4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sz="4800" i="1" dirty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4800" dirty="0">
                                <a:latin typeface="Cambria Math" panose="02040503050406030204" pitchFamily="18" charset="0"/>
                              </a:rPr>
                              <m:t>сопр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4800" dirty="0"/>
                  <a:t> – аэродинамическое сопротивление</a:t>
                </a:r>
              </a:p>
            </p:txBody>
          </p:sp>
        </mc:Choice>
        <mc:Fallback xmlns="">
          <p:sp>
            <p:nvSpPr>
              <p:cNvPr id="2574" name="Google Shape;2574;p37">
                <a:extLst>
                  <a:ext uri="{FF2B5EF4-FFF2-40B4-BE49-F238E27FC236}">
                    <a16:creationId xmlns:a16="http://schemas.microsoft.com/office/drawing/2014/main" id="{00877327-B6FC-8DE1-C53E-043D194659D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645402"/>
                <a:ext cx="9144000" cy="1761914"/>
              </a:xfrm>
              <a:prstGeom prst="rect">
                <a:avLst/>
              </a:prstGeom>
              <a:blipFill>
                <a:blip r:embed="rId3"/>
                <a:stretch>
                  <a:fillRect t="-5714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5" name="Google Shape;2575;p37">
            <a:extLst>
              <a:ext uri="{FF2B5EF4-FFF2-40B4-BE49-F238E27FC236}">
                <a16:creationId xmlns:a16="http://schemas.microsoft.com/office/drawing/2014/main" id="{E78B5761-3623-DD2E-4E21-4B08FB0C6B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6351" y="3293848"/>
            <a:ext cx="7232073" cy="705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Сила сопротивления направлена против вектора относительной скорости. Именно через эту силу реализовано влияние ветра.</a:t>
            </a:r>
            <a:endParaRPr lang="en-US" dirty="0"/>
          </a:p>
        </p:txBody>
      </p:sp>
      <p:sp>
        <p:nvSpPr>
          <p:cNvPr id="2576" name="Google Shape;2576;p37">
            <a:extLst>
              <a:ext uri="{FF2B5EF4-FFF2-40B4-BE49-F238E27FC236}">
                <a16:creationId xmlns:a16="http://schemas.microsoft.com/office/drawing/2014/main" id="{7DE3B83C-167C-C790-82CD-0834B423D5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512" y="10534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pic>
        <p:nvPicPr>
          <p:cNvPr id="2577" name="Google Shape;2577;p37">
            <a:extLst>
              <a:ext uri="{FF2B5EF4-FFF2-40B4-BE49-F238E27FC236}">
                <a16:creationId xmlns:a16="http://schemas.microsoft.com/office/drawing/2014/main" id="{2BD28BD6-2E78-73D1-958F-4130737943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16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E1E6E3-D569-BB7D-3FFB-7E23382E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66BC583-C9B3-CE21-9F25-2EFB48DE504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D5A3E18-1EB0-8B72-8E61-8AFC7657E6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013961-2F85-8706-E64C-66252E82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9144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7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>
          <a:extLst>
            <a:ext uri="{FF2B5EF4-FFF2-40B4-BE49-F238E27FC236}">
              <a16:creationId xmlns:a16="http://schemas.microsoft.com/office/drawing/2014/main" id="{ED5D0C19-031C-7905-1F66-E2ACADC1A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74" name="Google Shape;2574;p37">
                <a:extLst>
                  <a:ext uri="{FF2B5EF4-FFF2-40B4-BE49-F238E27FC236}">
                    <a16:creationId xmlns:a16="http://schemas.microsoft.com/office/drawing/2014/main" id="{C7E16698-352F-813D-2A4C-865AFF2E324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55576" y="2294399"/>
                <a:ext cx="7232073" cy="978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4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" sz="4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sz="4800" i="1" dirty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4800" b="1" i="0" dirty="0" smtClean="0">
                                <a:latin typeface="Cambria Math" panose="02040503050406030204" pitchFamily="18" charset="0"/>
                              </a:rPr>
                              <m:t>кор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4800" dirty="0"/>
                  <a:t> – сила Кориолиса</a:t>
                </a:r>
              </a:p>
            </p:txBody>
          </p:sp>
        </mc:Choice>
        <mc:Fallback xmlns="">
          <p:sp>
            <p:nvSpPr>
              <p:cNvPr id="2574" name="Google Shape;2574;p37">
                <a:extLst>
                  <a:ext uri="{FF2B5EF4-FFF2-40B4-BE49-F238E27FC236}">
                    <a16:creationId xmlns:a16="http://schemas.microsoft.com/office/drawing/2014/main" id="{C7E16698-352F-813D-2A4C-865AFF2E324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5576" y="2294399"/>
                <a:ext cx="7232073" cy="978600"/>
              </a:xfrm>
              <a:prstGeom prst="rect">
                <a:avLst/>
              </a:prstGeom>
              <a:blipFill>
                <a:blip r:embed="rId3"/>
                <a:stretch>
                  <a:fillRect t="-15385" r="-1228" b="-20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5" name="Google Shape;2575;p37">
            <a:extLst>
              <a:ext uri="{FF2B5EF4-FFF2-40B4-BE49-F238E27FC236}">
                <a16:creationId xmlns:a16="http://schemas.microsoft.com/office/drawing/2014/main" id="{D44361A9-9D39-A053-0516-7E4619A54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6351" y="3118298"/>
            <a:ext cx="7232073" cy="705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Учитывает эффекты вращения Земли для заданной широты.</a:t>
            </a:r>
            <a:endParaRPr lang="en-US" dirty="0"/>
          </a:p>
        </p:txBody>
      </p:sp>
      <p:sp>
        <p:nvSpPr>
          <p:cNvPr id="2576" name="Google Shape;2576;p37">
            <a:extLst>
              <a:ext uri="{FF2B5EF4-FFF2-40B4-BE49-F238E27FC236}">
                <a16:creationId xmlns:a16="http://schemas.microsoft.com/office/drawing/2014/main" id="{ACB4CE33-82C8-615C-09D8-1D9CC74AB94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512" y="1645402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4</a:t>
            </a:r>
            <a:endParaRPr dirty="0"/>
          </a:p>
        </p:txBody>
      </p:sp>
      <p:pic>
        <p:nvPicPr>
          <p:cNvPr id="2577" name="Google Shape;2577;p37">
            <a:extLst>
              <a:ext uri="{FF2B5EF4-FFF2-40B4-BE49-F238E27FC236}">
                <a16:creationId xmlns:a16="http://schemas.microsoft.com/office/drawing/2014/main" id="{BE5445FD-F363-4E02-5FCA-CECF285E9C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93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C4080-4868-0335-08DB-6F676BAA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C8C314-59F6-108C-BFB8-3C1CA14E81F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AC202D9-ADE9-B792-F023-8D4D8540C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258DDC-E76C-2984-A2E7-670B797F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0575"/>
            <a:ext cx="9144000" cy="58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2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>
          <a:extLst>
            <a:ext uri="{FF2B5EF4-FFF2-40B4-BE49-F238E27FC236}">
              <a16:creationId xmlns:a16="http://schemas.microsoft.com/office/drawing/2014/main" id="{99998FA8-1EA4-D808-F74B-290A32C59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4">
            <a:extLst>
              <a:ext uri="{FF2B5EF4-FFF2-40B4-BE49-F238E27FC236}">
                <a16:creationId xmlns:a16="http://schemas.microsoft.com/office/drawing/2014/main" id="{F7B8618C-4CD9-74DB-DB6C-BBD484F150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47850"/>
            <a:ext cx="9144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масса</a:t>
            </a:r>
            <a:endParaRPr dirty="0"/>
          </a:p>
        </p:txBody>
      </p:sp>
      <p:pic>
        <p:nvPicPr>
          <p:cNvPr id="2774" name="Google Shape;2774;p44">
            <a:extLst>
              <a:ext uri="{FF2B5EF4-FFF2-40B4-BE49-F238E27FC236}">
                <a16:creationId xmlns:a16="http://schemas.microsoft.com/office/drawing/2014/main" id="{ADCB6358-E88A-4741-FAF1-896886558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598" y="970450"/>
            <a:ext cx="602148" cy="602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5" name="Google Shape;2775;p44">
            <a:extLst>
              <a:ext uri="{FF2B5EF4-FFF2-40B4-BE49-F238E27FC236}">
                <a16:creationId xmlns:a16="http://schemas.microsoft.com/office/drawing/2014/main" id="{00321EB6-E924-3385-58F9-790D026AEDDF}"/>
              </a:ext>
            </a:extLst>
          </p:cNvPr>
          <p:cNvGrpSpPr/>
          <p:nvPr/>
        </p:nvGrpSpPr>
        <p:grpSpPr>
          <a:xfrm>
            <a:off x="6672634" y="1572606"/>
            <a:ext cx="4688120" cy="4688120"/>
            <a:chOff x="6672634" y="1572606"/>
            <a:chExt cx="4688120" cy="4688120"/>
          </a:xfrm>
        </p:grpSpPr>
        <p:grpSp>
          <p:nvGrpSpPr>
            <p:cNvPr id="2776" name="Google Shape;2776;p44">
              <a:extLst>
                <a:ext uri="{FF2B5EF4-FFF2-40B4-BE49-F238E27FC236}">
                  <a16:creationId xmlns:a16="http://schemas.microsoft.com/office/drawing/2014/main" id="{4E5CA607-4B6C-4C42-EEF3-78AB0EE83360}"/>
                </a:ext>
              </a:extLst>
            </p:cNvPr>
            <p:cNvGrpSpPr/>
            <p:nvPr/>
          </p:nvGrpSpPr>
          <p:grpSpPr>
            <a:xfrm rot="-8100000">
              <a:off x="7289887" y="2328472"/>
              <a:ext cx="3453614" cy="3176388"/>
              <a:chOff x="3756275" y="2288475"/>
              <a:chExt cx="450850" cy="414675"/>
            </a:xfrm>
          </p:grpSpPr>
          <p:sp>
            <p:nvSpPr>
              <p:cNvPr id="2777" name="Google Shape;2777;p44">
                <a:extLst>
                  <a:ext uri="{FF2B5EF4-FFF2-40B4-BE49-F238E27FC236}">
                    <a16:creationId xmlns:a16="http://schemas.microsoft.com/office/drawing/2014/main" id="{E2C2E09B-5620-2D07-5C8C-AE4039C58298}"/>
                  </a:ext>
                </a:extLst>
              </p:cNvPr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4">
                <a:extLst>
                  <a:ext uri="{FF2B5EF4-FFF2-40B4-BE49-F238E27FC236}">
                    <a16:creationId xmlns:a16="http://schemas.microsoft.com/office/drawing/2014/main" id="{41C66E26-6D79-125A-2CC9-06E561E5909A}"/>
                  </a:ext>
                </a:extLst>
              </p:cNvPr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4">
                <a:extLst>
                  <a:ext uri="{FF2B5EF4-FFF2-40B4-BE49-F238E27FC236}">
                    <a16:creationId xmlns:a16="http://schemas.microsoft.com/office/drawing/2014/main" id="{915C3C77-C349-F505-B8B3-2DA7C2DB4E26}"/>
                  </a:ext>
                </a:extLst>
              </p:cNvPr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4">
                <a:extLst>
                  <a:ext uri="{FF2B5EF4-FFF2-40B4-BE49-F238E27FC236}">
                    <a16:creationId xmlns:a16="http://schemas.microsoft.com/office/drawing/2014/main" id="{BD5BC9B5-3957-5353-D22D-5941D191E6B5}"/>
                  </a:ext>
                </a:extLst>
              </p:cNvPr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4">
                <a:extLst>
                  <a:ext uri="{FF2B5EF4-FFF2-40B4-BE49-F238E27FC236}">
                    <a16:creationId xmlns:a16="http://schemas.microsoft.com/office/drawing/2014/main" id="{9FC28D14-2923-8EF3-747B-981B51001016}"/>
                  </a:ext>
                </a:extLst>
              </p:cNvPr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4">
                <a:extLst>
                  <a:ext uri="{FF2B5EF4-FFF2-40B4-BE49-F238E27FC236}">
                    <a16:creationId xmlns:a16="http://schemas.microsoft.com/office/drawing/2014/main" id="{53AB018E-5B54-8EDA-FD7E-F9A6FAAC928C}"/>
                  </a:ext>
                </a:extLst>
              </p:cNvPr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4">
                <a:extLst>
                  <a:ext uri="{FF2B5EF4-FFF2-40B4-BE49-F238E27FC236}">
                    <a16:creationId xmlns:a16="http://schemas.microsoft.com/office/drawing/2014/main" id="{A3A8DB76-B03F-E160-B581-DA9FB4F2AE3C}"/>
                  </a:ext>
                </a:extLst>
              </p:cNvPr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4">
                <a:extLst>
                  <a:ext uri="{FF2B5EF4-FFF2-40B4-BE49-F238E27FC236}">
                    <a16:creationId xmlns:a16="http://schemas.microsoft.com/office/drawing/2014/main" id="{FEEB9B4F-4043-D6B4-BB91-6A0E4AF59082}"/>
                  </a:ext>
                </a:extLst>
              </p:cNvPr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4">
                <a:extLst>
                  <a:ext uri="{FF2B5EF4-FFF2-40B4-BE49-F238E27FC236}">
                    <a16:creationId xmlns:a16="http://schemas.microsoft.com/office/drawing/2014/main" id="{A8309247-F9E8-6716-1138-9F19BE692FE5}"/>
                  </a:ext>
                </a:extLst>
              </p:cNvPr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4">
                <a:extLst>
                  <a:ext uri="{FF2B5EF4-FFF2-40B4-BE49-F238E27FC236}">
                    <a16:creationId xmlns:a16="http://schemas.microsoft.com/office/drawing/2014/main" id="{65558AA6-5CE4-2634-670C-ACDEE60313F4}"/>
                  </a:ext>
                </a:extLst>
              </p:cNvPr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4">
                <a:extLst>
                  <a:ext uri="{FF2B5EF4-FFF2-40B4-BE49-F238E27FC236}">
                    <a16:creationId xmlns:a16="http://schemas.microsoft.com/office/drawing/2014/main" id="{50D5AEBF-0FB4-4D5A-807D-9764E505D7A4}"/>
                  </a:ext>
                </a:extLst>
              </p:cNvPr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4">
                <a:extLst>
                  <a:ext uri="{FF2B5EF4-FFF2-40B4-BE49-F238E27FC236}">
                    <a16:creationId xmlns:a16="http://schemas.microsoft.com/office/drawing/2014/main" id="{0081DE1A-1DD0-6B3F-7011-F0C835DF8A65}"/>
                  </a:ext>
                </a:extLst>
              </p:cNvPr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4">
                <a:extLst>
                  <a:ext uri="{FF2B5EF4-FFF2-40B4-BE49-F238E27FC236}">
                    <a16:creationId xmlns:a16="http://schemas.microsoft.com/office/drawing/2014/main" id="{C44245E8-2A09-F183-B41A-FF86590C7047}"/>
                  </a:ext>
                </a:extLst>
              </p:cNvPr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4">
                <a:extLst>
                  <a:ext uri="{FF2B5EF4-FFF2-40B4-BE49-F238E27FC236}">
                    <a16:creationId xmlns:a16="http://schemas.microsoft.com/office/drawing/2014/main" id="{661B06B2-8741-C00C-45C7-5F20C28F8AEA}"/>
                  </a:ext>
                </a:extLst>
              </p:cNvPr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4">
                <a:extLst>
                  <a:ext uri="{FF2B5EF4-FFF2-40B4-BE49-F238E27FC236}">
                    <a16:creationId xmlns:a16="http://schemas.microsoft.com/office/drawing/2014/main" id="{91BE3B17-7B3F-AC3B-E666-A4902EF24C00}"/>
                  </a:ext>
                </a:extLst>
              </p:cNvPr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4">
                <a:extLst>
                  <a:ext uri="{FF2B5EF4-FFF2-40B4-BE49-F238E27FC236}">
                    <a16:creationId xmlns:a16="http://schemas.microsoft.com/office/drawing/2014/main" id="{E7ECA195-149B-0AA9-E086-F3BB4F8A6C1A}"/>
                  </a:ext>
                </a:extLst>
              </p:cNvPr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4">
                <a:extLst>
                  <a:ext uri="{FF2B5EF4-FFF2-40B4-BE49-F238E27FC236}">
                    <a16:creationId xmlns:a16="http://schemas.microsoft.com/office/drawing/2014/main" id="{58CF9EA8-6BED-6412-D9FD-EB49FBAE273C}"/>
                  </a:ext>
                </a:extLst>
              </p:cNvPr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4">
                <a:extLst>
                  <a:ext uri="{FF2B5EF4-FFF2-40B4-BE49-F238E27FC236}">
                    <a16:creationId xmlns:a16="http://schemas.microsoft.com/office/drawing/2014/main" id="{2995AF29-FDF3-ADE5-12DF-C84178836B74}"/>
                  </a:ext>
                </a:extLst>
              </p:cNvPr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4">
                <a:extLst>
                  <a:ext uri="{FF2B5EF4-FFF2-40B4-BE49-F238E27FC236}">
                    <a16:creationId xmlns:a16="http://schemas.microsoft.com/office/drawing/2014/main" id="{B29E5B48-16D0-91ED-F811-0900A3A85822}"/>
                  </a:ext>
                </a:extLst>
              </p:cNvPr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4">
                <a:extLst>
                  <a:ext uri="{FF2B5EF4-FFF2-40B4-BE49-F238E27FC236}">
                    <a16:creationId xmlns:a16="http://schemas.microsoft.com/office/drawing/2014/main" id="{12AE493A-1AFC-A7F7-8254-F4FD134F5E30}"/>
                  </a:ext>
                </a:extLst>
              </p:cNvPr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4">
                <a:extLst>
                  <a:ext uri="{FF2B5EF4-FFF2-40B4-BE49-F238E27FC236}">
                    <a16:creationId xmlns:a16="http://schemas.microsoft.com/office/drawing/2014/main" id="{60CA19BD-FAF5-58B0-916B-73BFC4E20496}"/>
                  </a:ext>
                </a:extLst>
              </p:cNvPr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4">
                <a:extLst>
                  <a:ext uri="{FF2B5EF4-FFF2-40B4-BE49-F238E27FC236}">
                    <a16:creationId xmlns:a16="http://schemas.microsoft.com/office/drawing/2014/main" id="{CE7D86FB-6994-A059-794D-DC15DBFA677C}"/>
                  </a:ext>
                </a:extLst>
              </p:cNvPr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4">
                <a:extLst>
                  <a:ext uri="{FF2B5EF4-FFF2-40B4-BE49-F238E27FC236}">
                    <a16:creationId xmlns:a16="http://schemas.microsoft.com/office/drawing/2014/main" id="{75CC5BE3-1D54-B582-10F4-42A391C2C73A}"/>
                  </a:ext>
                </a:extLst>
              </p:cNvPr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4">
                <a:extLst>
                  <a:ext uri="{FF2B5EF4-FFF2-40B4-BE49-F238E27FC236}">
                    <a16:creationId xmlns:a16="http://schemas.microsoft.com/office/drawing/2014/main" id="{FD87938B-A6FD-0A69-F03E-56F9071AD5DA}"/>
                  </a:ext>
                </a:extLst>
              </p:cNvPr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4">
                <a:extLst>
                  <a:ext uri="{FF2B5EF4-FFF2-40B4-BE49-F238E27FC236}">
                    <a16:creationId xmlns:a16="http://schemas.microsoft.com/office/drawing/2014/main" id="{CDB56AAE-98B1-2A7C-10A3-26CB435333CD}"/>
                  </a:ext>
                </a:extLst>
              </p:cNvPr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4">
                <a:extLst>
                  <a:ext uri="{FF2B5EF4-FFF2-40B4-BE49-F238E27FC236}">
                    <a16:creationId xmlns:a16="http://schemas.microsoft.com/office/drawing/2014/main" id="{5B5225E6-8000-3CCA-E18F-45688EEDA91C}"/>
                  </a:ext>
                </a:extLst>
              </p:cNvPr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4">
                <a:extLst>
                  <a:ext uri="{FF2B5EF4-FFF2-40B4-BE49-F238E27FC236}">
                    <a16:creationId xmlns:a16="http://schemas.microsoft.com/office/drawing/2014/main" id="{4E46F1D1-EE61-0375-6852-173FB5130BED}"/>
                  </a:ext>
                </a:extLst>
              </p:cNvPr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4">
                <a:extLst>
                  <a:ext uri="{FF2B5EF4-FFF2-40B4-BE49-F238E27FC236}">
                    <a16:creationId xmlns:a16="http://schemas.microsoft.com/office/drawing/2014/main" id="{D59F5E04-7D06-7CAE-FE7B-FCE91050325B}"/>
                  </a:ext>
                </a:extLst>
              </p:cNvPr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4">
                <a:extLst>
                  <a:ext uri="{FF2B5EF4-FFF2-40B4-BE49-F238E27FC236}">
                    <a16:creationId xmlns:a16="http://schemas.microsoft.com/office/drawing/2014/main" id="{10618CB0-3726-9959-D521-28283C7A3C48}"/>
                  </a:ext>
                </a:extLst>
              </p:cNvPr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4">
                <a:extLst>
                  <a:ext uri="{FF2B5EF4-FFF2-40B4-BE49-F238E27FC236}">
                    <a16:creationId xmlns:a16="http://schemas.microsoft.com/office/drawing/2014/main" id="{302DC7C1-7394-ECF1-C398-E85B3AAA15CD}"/>
                  </a:ext>
                </a:extLst>
              </p:cNvPr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4">
                <a:extLst>
                  <a:ext uri="{FF2B5EF4-FFF2-40B4-BE49-F238E27FC236}">
                    <a16:creationId xmlns:a16="http://schemas.microsoft.com/office/drawing/2014/main" id="{8BA4E38C-AA0E-0036-2F1D-B174BF60FD03}"/>
                  </a:ext>
                </a:extLst>
              </p:cNvPr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4">
                <a:extLst>
                  <a:ext uri="{FF2B5EF4-FFF2-40B4-BE49-F238E27FC236}">
                    <a16:creationId xmlns:a16="http://schemas.microsoft.com/office/drawing/2014/main" id="{F694C5C7-19FD-154D-AD62-A63935584500}"/>
                  </a:ext>
                </a:extLst>
              </p:cNvPr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4">
                <a:extLst>
                  <a:ext uri="{FF2B5EF4-FFF2-40B4-BE49-F238E27FC236}">
                    <a16:creationId xmlns:a16="http://schemas.microsoft.com/office/drawing/2014/main" id="{3C2A8FE1-5A5A-A41C-A266-71D3DD549E50}"/>
                  </a:ext>
                </a:extLst>
              </p:cNvPr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4">
                <a:extLst>
                  <a:ext uri="{FF2B5EF4-FFF2-40B4-BE49-F238E27FC236}">
                    <a16:creationId xmlns:a16="http://schemas.microsoft.com/office/drawing/2014/main" id="{CBE8294C-79AE-C446-B28B-B61CADF8FD56}"/>
                  </a:ext>
                </a:extLst>
              </p:cNvPr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4">
                <a:extLst>
                  <a:ext uri="{FF2B5EF4-FFF2-40B4-BE49-F238E27FC236}">
                    <a16:creationId xmlns:a16="http://schemas.microsoft.com/office/drawing/2014/main" id="{6D1CE0AE-672A-D0CA-EC06-A4F63186C6C1}"/>
                  </a:ext>
                </a:extLst>
              </p:cNvPr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4">
                <a:extLst>
                  <a:ext uri="{FF2B5EF4-FFF2-40B4-BE49-F238E27FC236}">
                    <a16:creationId xmlns:a16="http://schemas.microsoft.com/office/drawing/2014/main" id="{FB0C3A39-9DFD-DF73-A23F-8D68B979ADB8}"/>
                  </a:ext>
                </a:extLst>
              </p:cNvPr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4">
                <a:extLst>
                  <a:ext uri="{FF2B5EF4-FFF2-40B4-BE49-F238E27FC236}">
                    <a16:creationId xmlns:a16="http://schemas.microsoft.com/office/drawing/2014/main" id="{55DABAC6-EBF2-DF2C-2565-B552EA0C1769}"/>
                  </a:ext>
                </a:extLst>
              </p:cNvPr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4">
                <a:extLst>
                  <a:ext uri="{FF2B5EF4-FFF2-40B4-BE49-F238E27FC236}">
                    <a16:creationId xmlns:a16="http://schemas.microsoft.com/office/drawing/2014/main" id="{35665A3B-4001-3C5E-5BF7-4F8E6DCB7E81}"/>
                  </a:ext>
                </a:extLst>
              </p:cNvPr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4">
                <a:extLst>
                  <a:ext uri="{FF2B5EF4-FFF2-40B4-BE49-F238E27FC236}">
                    <a16:creationId xmlns:a16="http://schemas.microsoft.com/office/drawing/2014/main" id="{98BE50AB-D467-732D-BCD0-67F3AA504F9C}"/>
                  </a:ext>
                </a:extLst>
              </p:cNvPr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4">
                <a:extLst>
                  <a:ext uri="{FF2B5EF4-FFF2-40B4-BE49-F238E27FC236}">
                    <a16:creationId xmlns:a16="http://schemas.microsoft.com/office/drawing/2014/main" id="{078C2CFC-49F6-F985-A61E-BCD6D89EBDA8}"/>
                  </a:ext>
                </a:extLst>
              </p:cNvPr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4">
                <a:extLst>
                  <a:ext uri="{FF2B5EF4-FFF2-40B4-BE49-F238E27FC236}">
                    <a16:creationId xmlns:a16="http://schemas.microsoft.com/office/drawing/2014/main" id="{1EACF65A-EDE5-0773-79D8-D36084A2D92B}"/>
                  </a:ext>
                </a:extLst>
              </p:cNvPr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4">
                <a:extLst>
                  <a:ext uri="{FF2B5EF4-FFF2-40B4-BE49-F238E27FC236}">
                    <a16:creationId xmlns:a16="http://schemas.microsoft.com/office/drawing/2014/main" id="{1BD4E768-FC57-CF1C-8D92-75411E90413B}"/>
                  </a:ext>
                </a:extLst>
              </p:cNvPr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4">
                <a:extLst>
                  <a:ext uri="{FF2B5EF4-FFF2-40B4-BE49-F238E27FC236}">
                    <a16:creationId xmlns:a16="http://schemas.microsoft.com/office/drawing/2014/main" id="{07685D87-A9CC-6F4C-F78D-AF588B4A2774}"/>
                  </a:ext>
                </a:extLst>
              </p:cNvPr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4">
                <a:extLst>
                  <a:ext uri="{FF2B5EF4-FFF2-40B4-BE49-F238E27FC236}">
                    <a16:creationId xmlns:a16="http://schemas.microsoft.com/office/drawing/2014/main" id="{2AB3E011-DFA1-BE66-10C0-2E18BEB2D5ED}"/>
                  </a:ext>
                </a:extLst>
              </p:cNvPr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4">
                <a:extLst>
                  <a:ext uri="{FF2B5EF4-FFF2-40B4-BE49-F238E27FC236}">
                    <a16:creationId xmlns:a16="http://schemas.microsoft.com/office/drawing/2014/main" id="{3BFD476E-E2A1-F748-607C-03A61D0C3A19}"/>
                  </a:ext>
                </a:extLst>
              </p:cNvPr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4">
                <a:extLst>
                  <a:ext uri="{FF2B5EF4-FFF2-40B4-BE49-F238E27FC236}">
                    <a16:creationId xmlns:a16="http://schemas.microsoft.com/office/drawing/2014/main" id="{A798D2F6-AC8A-9E0D-A387-0F0747EFD176}"/>
                  </a:ext>
                </a:extLst>
              </p:cNvPr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4">
                <a:extLst>
                  <a:ext uri="{FF2B5EF4-FFF2-40B4-BE49-F238E27FC236}">
                    <a16:creationId xmlns:a16="http://schemas.microsoft.com/office/drawing/2014/main" id="{832EC336-B305-4344-2BD7-14252053A89A}"/>
                  </a:ext>
                </a:extLst>
              </p:cNvPr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4">
                <a:extLst>
                  <a:ext uri="{FF2B5EF4-FFF2-40B4-BE49-F238E27FC236}">
                    <a16:creationId xmlns:a16="http://schemas.microsoft.com/office/drawing/2014/main" id="{E3273CC9-0325-C6BE-07B0-1907A279DADC}"/>
                  </a:ext>
                </a:extLst>
              </p:cNvPr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4">
                <a:extLst>
                  <a:ext uri="{FF2B5EF4-FFF2-40B4-BE49-F238E27FC236}">
                    <a16:creationId xmlns:a16="http://schemas.microsoft.com/office/drawing/2014/main" id="{63ECABDD-EC22-5A80-A3FA-BD010E7DDBEE}"/>
                  </a:ext>
                </a:extLst>
              </p:cNvPr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4">
                <a:extLst>
                  <a:ext uri="{FF2B5EF4-FFF2-40B4-BE49-F238E27FC236}">
                    <a16:creationId xmlns:a16="http://schemas.microsoft.com/office/drawing/2014/main" id="{3B934426-3F97-1C3F-E30D-A4E7A8D72D61}"/>
                  </a:ext>
                </a:extLst>
              </p:cNvPr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4">
                <a:extLst>
                  <a:ext uri="{FF2B5EF4-FFF2-40B4-BE49-F238E27FC236}">
                    <a16:creationId xmlns:a16="http://schemas.microsoft.com/office/drawing/2014/main" id="{AF3E2EB8-5BE0-48B0-FC99-AED07E008659}"/>
                  </a:ext>
                </a:extLst>
              </p:cNvPr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4">
                <a:extLst>
                  <a:ext uri="{FF2B5EF4-FFF2-40B4-BE49-F238E27FC236}">
                    <a16:creationId xmlns:a16="http://schemas.microsoft.com/office/drawing/2014/main" id="{5E4302C6-0C31-DACA-52B6-9D278BC96BA5}"/>
                  </a:ext>
                </a:extLst>
              </p:cNvPr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4">
                <a:extLst>
                  <a:ext uri="{FF2B5EF4-FFF2-40B4-BE49-F238E27FC236}">
                    <a16:creationId xmlns:a16="http://schemas.microsoft.com/office/drawing/2014/main" id="{A9BD6A9E-CC50-4DCD-B3C4-D3CFE0E87E04}"/>
                  </a:ext>
                </a:extLst>
              </p:cNvPr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4">
                <a:extLst>
                  <a:ext uri="{FF2B5EF4-FFF2-40B4-BE49-F238E27FC236}">
                    <a16:creationId xmlns:a16="http://schemas.microsoft.com/office/drawing/2014/main" id="{F079F592-1AE6-051B-70F8-DFB7094D81E7}"/>
                  </a:ext>
                </a:extLst>
              </p:cNvPr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4">
                <a:extLst>
                  <a:ext uri="{FF2B5EF4-FFF2-40B4-BE49-F238E27FC236}">
                    <a16:creationId xmlns:a16="http://schemas.microsoft.com/office/drawing/2014/main" id="{479DF752-BBBD-E59A-0700-98201F77F0F9}"/>
                  </a:ext>
                </a:extLst>
              </p:cNvPr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4">
                <a:extLst>
                  <a:ext uri="{FF2B5EF4-FFF2-40B4-BE49-F238E27FC236}">
                    <a16:creationId xmlns:a16="http://schemas.microsoft.com/office/drawing/2014/main" id="{EE2BAD76-1095-587E-0CFE-38D8E82A29D0}"/>
                  </a:ext>
                </a:extLst>
              </p:cNvPr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4">
                <a:extLst>
                  <a:ext uri="{FF2B5EF4-FFF2-40B4-BE49-F238E27FC236}">
                    <a16:creationId xmlns:a16="http://schemas.microsoft.com/office/drawing/2014/main" id="{7B7CB368-451B-B0A6-B280-B7C982864734}"/>
                  </a:ext>
                </a:extLst>
              </p:cNvPr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4">
                <a:extLst>
                  <a:ext uri="{FF2B5EF4-FFF2-40B4-BE49-F238E27FC236}">
                    <a16:creationId xmlns:a16="http://schemas.microsoft.com/office/drawing/2014/main" id="{CBAB7F65-942E-F75F-EC1C-BD1C823B149E}"/>
                  </a:ext>
                </a:extLst>
              </p:cNvPr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4">
                <a:extLst>
                  <a:ext uri="{FF2B5EF4-FFF2-40B4-BE49-F238E27FC236}">
                    <a16:creationId xmlns:a16="http://schemas.microsoft.com/office/drawing/2014/main" id="{8CBBB745-ABF5-2036-2E3F-810886956DE0}"/>
                  </a:ext>
                </a:extLst>
              </p:cNvPr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4">
                <a:extLst>
                  <a:ext uri="{FF2B5EF4-FFF2-40B4-BE49-F238E27FC236}">
                    <a16:creationId xmlns:a16="http://schemas.microsoft.com/office/drawing/2014/main" id="{5B1E7C7A-06C0-1DE0-6710-50772E59E337}"/>
                  </a:ext>
                </a:extLst>
              </p:cNvPr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4">
                <a:extLst>
                  <a:ext uri="{FF2B5EF4-FFF2-40B4-BE49-F238E27FC236}">
                    <a16:creationId xmlns:a16="http://schemas.microsoft.com/office/drawing/2014/main" id="{79A54651-C54B-EC70-0574-D967F00EBB16}"/>
                  </a:ext>
                </a:extLst>
              </p:cNvPr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4">
                <a:extLst>
                  <a:ext uri="{FF2B5EF4-FFF2-40B4-BE49-F238E27FC236}">
                    <a16:creationId xmlns:a16="http://schemas.microsoft.com/office/drawing/2014/main" id="{BF5C4831-1C9E-2491-8F3E-4DFE24ECA748}"/>
                  </a:ext>
                </a:extLst>
              </p:cNvPr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4">
                <a:extLst>
                  <a:ext uri="{FF2B5EF4-FFF2-40B4-BE49-F238E27FC236}">
                    <a16:creationId xmlns:a16="http://schemas.microsoft.com/office/drawing/2014/main" id="{75C8AC19-0005-B535-7CFC-75B1ADC6F421}"/>
                  </a:ext>
                </a:extLst>
              </p:cNvPr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4">
                <a:extLst>
                  <a:ext uri="{FF2B5EF4-FFF2-40B4-BE49-F238E27FC236}">
                    <a16:creationId xmlns:a16="http://schemas.microsoft.com/office/drawing/2014/main" id="{1FCF1C35-DC9C-AFF5-8B8B-F7745167F601}"/>
                  </a:ext>
                </a:extLst>
              </p:cNvPr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4">
                <a:extLst>
                  <a:ext uri="{FF2B5EF4-FFF2-40B4-BE49-F238E27FC236}">
                    <a16:creationId xmlns:a16="http://schemas.microsoft.com/office/drawing/2014/main" id="{92BF298C-21BE-BC1B-0A87-04B362500CC1}"/>
                  </a:ext>
                </a:extLst>
              </p:cNvPr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4">
                <a:extLst>
                  <a:ext uri="{FF2B5EF4-FFF2-40B4-BE49-F238E27FC236}">
                    <a16:creationId xmlns:a16="http://schemas.microsoft.com/office/drawing/2014/main" id="{CC52768D-3A46-F678-B395-70E85C682A27}"/>
                  </a:ext>
                </a:extLst>
              </p:cNvPr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4">
                <a:extLst>
                  <a:ext uri="{FF2B5EF4-FFF2-40B4-BE49-F238E27FC236}">
                    <a16:creationId xmlns:a16="http://schemas.microsoft.com/office/drawing/2014/main" id="{5A02FE6A-B4A3-AF31-94ED-FDEA6C0E5326}"/>
                  </a:ext>
                </a:extLst>
              </p:cNvPr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4">
                <a:extLst>
                  <a:ext uri="{FF2B5EF4-FFF2-40B4-BE49-F238E27FC236}">
                    <a16:creationId xmlns:a16="http://schemas.microsoft.com/office/drawing/2014/main" id="{7F95447C-AF3B-BEF9-2EEB-AB7AEEE8A3A4}"/>
                  </a:ext>
                </a:extLst>
              </p:cNvPr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4">
                <a:extLst>
                  <a:ext uri="{FF2B5EF4-FFF2-40B4-BE49-F238E27FC236}">
                    <a16:creationId xmlns:a16="http://schemas.microsoft.com/office/drawing/2014/main" id="{3278E266-7A65-D931-8DCE-967DC4E7166F}"/>
                  </a:ext>
                </a:extLst>
              </p:cNvPr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4">
                <a:extLst>
                  <a:ext uri="{FF2B5EF4-FFF2-40B4-BE49-F238E27FC236}">
                    <a16:creationId xmlns:a16="http://schemas.microsoft.com/office/drawing/2014/main" id="{2663F05A-8FFB-073E-93AB-FD9C6D0F1201}"/>
                  </a:ext>
                </a:extLst>
              </p:cNvPr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4">
                <a:extLst>
                  <a:ext uri="{FF2B5EF4-FFF2-40B4-BE49-F238E27FC236}">
                    <a16:creationId xmlns:a16="http://schemas.microsoft.com/office/drawing/2014/main" id="{67B9944D-3869-A386-4255-C0C8498D845C}"/>
                  </a:ext>
                </a:extLst>
              </p:cNvPr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4">
                <a:extLst>
                  <a:ext uri="{FF2B5EF4-FFF2-40B4-BE49-F238E27FC236}">
                    <a16:creationId xmlns:a16="http://schemas.microsoft.com/office/drawing/2014/main" id="{E3C1516C-B68B-C0B9-2291-87BC7034628C}"/>
                  </a:ext>
                </a:extLst>
              </p:cNvPr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4">
                <a:extLst>
                  <a:ext uri="{FF2B5EF4-FFF2-40B4-BE49-F238E27FC236}">
                    <a16:creationId xmlns:a16="http://schemas.microsoft.com/office/drawing/2014/main" id="{A6778F79-C975-4D0F-364D-8CF3668488C5}"/>
                  </a:ext>
                </a:extLst>
              </p:cNvPr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4">
                <a:extLst>
                  <a:ext uri="{FF2B5EF4-FFF2-40B4-BE49-F238E27FC236}">
                    <a16:creationId xmlns:a16="http://schemas.microsoft.com/office/drawing/2014/main" id="{761FBBEA-2548-8165-7BE4-B0CDB3D98F75}"/>
                  </a:ext>
                </a:extLst>
              </p:cNvPr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4">
                <a:extLst>
                  <a:ext uri="{FF2B5EF4-FFF2-40B4-BE49-F238E27FC236}">
                    <a16:creationId xmlns:a16="http://schemas.microsoft.com/office/drawing/2014/main" id="{D4B24C3A-4C21-DCA0-A7D7-3F014CDE85DF}"/>
                  </a:ext>
                </a:extLst>
              </p:cNvPr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4">
                <a:extLst>
                  <a:ext uri="{FF2B5EF4-FFF2-40B4-BE49-F238E27FC236}">
                    <a16:creationId xmlns:a16="http://schemas.microsoft.com/office/drawing/2014/main" id="{1881858C-1290-9F9C-00BB-114B188DBC86}"/>
                  </a:ext>
                </a:extLst>
              </p:cNvPr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53" name="Google Shape;2853;p44">
              <a:extLst>
                <a:ext uri="{FF2B5EF4-FFF2-40B4-BE49-F238E27FC236}">
                  <a16:creationId xmlns:a16="http://schemas.microsoft.com/office/drawing/2014/main" id="{1F2FD483-C2F6-7409-B975-1AE3BBCD2DB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9250" y="3611100"/>
              <a:ext cx="787799" cy="787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685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09B0C-D8BA-BF6C-0186-3A672F92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C92F34-FFAF-488A-288C-F464622B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2262"/>
            <a:ext cx="9144000" cy="58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18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>
          <a:extLst>
            <a:ext uri="{FF2B5EF4-FFF2-40B4-BE49-F238E27FC236}">
              <a16:creationId xmlns:a16="http://schemas.microsoft.com/office/drawing/2014/main" id="{80E4C684-1CF8-6129-3044-5D2B9547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4">
            <a:extLst>
              <a:ext uri="{FF2B5EF4-FFF2-40B4-BE49-F238E27FC236}">
                <a16:creationId xmlns:a16="http://schemas.microsoft.com/office/drawing/2014/main" id="{A0AEB57D-0764-5A41-E1E3-FD8BAB715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47850"/>
            <a:ext cx="9144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 движения цели</a:t>
            </a:r>
            <a:endParaRPr dirty="0"/>
          </a:p>
        </p:txBody>
      </p:sp>
      <p:pic>
        <p:nvPicPr>
          <p:cNvPr id="2774" name="Google Shape;2774;p44">
            <a:extLst>
              <a:ext uri="{FF2B5EF4-FFF2-40B4-BE49-F238E27FC236}">
                <a16:creationId xmlns:a16="http://schemas.microsoft.com/office/drawing/2014/main" id="{FF4E54BE-27BE-8DC3-FCA0-5278EE37F2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598" y="970450"/>
            <a:ext cx="602148" cy="602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5" name="Google Shape;2775;p44">
            <a:extLst>
              <a:ext uri="{FF2B5EF4-FFF2-40B4-BE49-F238E27FC236}">
                <a16:creationId xmlns:a16="http://schemas.microsoft.com/office/drawing/2014/main" id="{4CFCE484-0FE4-C21F-3AE7-3A2BE1DCB238}"/>
              </a:ext>
            </a:extLst>
          </p:cNvPr>
          <p:cNvGrpSpPr/>
          <p:nvPr/>
        </p:nvGrpSpPr>
        <p:grpSpPr>
          <a:xfrm>
            <a:off x="6672634" y="1572606"/>
            <a:ext cx="4688120" cy="4688120"/>
            <a:chOff x="6672634" y="1572606"/>
            <a:chExt cx="4688120" cy="4688120"/>
          </a:xfrm>
        </p:grpSpPr>
        <p:grpSp>
          <p:nvGrpSpPr>
            <p:cNvPr id="2776" name="Google Shape;2776;p44">
              <a:extLst>
                <a:ext uri="{FF2B5EF4-FFF2-40B4-BE49-F238E27FC236}">
                  <a16:creationId xmlns:a16="http://schemas.microsoft.com/office/drawing/2014/main" id="{5E2C1DEC-8A95-A1B8-3A5D-E79E0A8E2A95}"/>
                </a:ext>
              </a:extLst>
            </p:cNvPr>
            <p:cNvGrpSpPr/>
            <p:nvPr/>
          </p:nvGrpSpPr>
          <p:grpSpPr>
            <a:xfrm rot="-8100000">
              <a:off x="7289887" y="2328472"/>
              <a:ext cx="3453614" cy="3176388"/>
              <a:chOff x="3756275" y="2288475"/>
              <a:chExt cx="450850" cy="414675"/>
            </a:xfrm>
          </p:grpSpPr>
          <p:sp>
            <p:nvSpPr>
              <p:cNvPr id="2777" name="Google Shape;2777;p44">
                <a:extLst>
                  <a:ext uri="{FF2B5EF4-FFF2-40B4-BE49-F238E27FC236}">
                    <a16:creationId xmlns:a16="http://schemas.microsoft.com/office/drawing/2014/main" id="{2581D978-A12A-9877-4BEE-353CA1B2C9B3}"/>
                  </a:ext>
                </a:extLst>
              </p:cNvPr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4">
                <a:extLst>
                  <a:ext uri="{FF2B5EF4-FFF2-40B4-BE49-F238E27FC236}">
                    <a16:creationId xmlns:a16="http://schemas.microsoft.com/office/drawing/2014/main" id="{9A60FF94-2792-FF55-E963-C319B570B8C2}"/>
                  </a:ext>
                </a:extLst>
              </p:cNvPr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4">
                <a:extLst>
                  <a:ext uri="{FF2B5EF4-FFF2-40B4-BE49-F238E27FC236}">
                    <a16:creationId xmlns:a16="http://schemas.microsoft.com/office/drawing/2014/main" id="{A762F192-303D-2490-B5EF-BA1FF925A225}"/>
                  </a:ext>
                </a:extLst>
              </p:cNvPr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4">
                <a:extLst>
                  <a:ext uri="{FF2B5EF4-FFF2-40B4-BE49-F238E27FC236}">
                    <a16:creationId xmlns:a16="http://schemas.microsoft.com/office/drawing/2014/main" id="{EEA65359-2C3A-83A5-7812-328E79A06E27}"/>
                  </a:ext>
                </a:extLst>
              </p:cNvPr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4">
                <a:extLst>
                  <a:ext uri="{FF2B5EF4-FFF2-40B4-BE49-F238E27FC236}">
                    <a16:creationId xmlns:a16="http://schemas.microsoft.com/office/drawing/2014/main" id="{3EF2DBD8-C92C-1A69-7BC3-DCEB24872C5D}"/>
                  </a:ext>
                </a:extLst>
              </p:cNvPr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4">
                <a:extLst>
                  <a:ext uri="{FF2B5EF4-FFF2-40B4-BE49-F238E27FC236}">
                    <a16:creationId xmlns:a16="http://schemas.microsoft.com/office/drawing/2014/main" id="{B9BCC9C1-2B5C-C723-32F5-0FFE8375DBEC}"/>
                  </a:ext>
                </a:extLst>
              </p:cNvPr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4">
                <a:extLst>
                  <a:ext uri="{FF2B5EF4-FFF2-40B4-BE49-F238E27FC236}">
                    <a16:creationId xmlns:a16="http://schemas.microsoft.com/office/drawing/2014/main" id="{E86C39AC-EAEA-7109-D1BD-EF7BC1180573}"/>
                  </a:ext>
                </a:extLst>
              </p:cNvPr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4">
                <a:extLst>
                  <a:ext uri="{FF2B5EF4-FFF2-40B4-BE49-F238E27FC236}">
                    <a16:creationId xmlns:a16="http://schemas.microsoft.com/office/drawing/2014/main" id="{5F297898-ECF5-DAF9-13B9-6C5EBE47CE7B}"/>
                  </a:ext>
                </a:extLst>
              </p:cNvPr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4">
                <a:extLst>
                  <a:ext uri="{FF2B5EF4-FFF2-40B4-BE49-F238E27FC236}">
                    <a16:creationId xmlns:a16="http://schemas.microsoft.com/office/drawing/2014/main" id="{6FCA902E-D01F-7BB1-A420-6143E74DC97C}"/>
                  </a:ext>
                </a:extLst>
              </p:cNvPr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4">
                <a:extLst>
                  <a:ext uri="{FF2B5EF4-FFF2-40B4-BE49-F238E27FC236}">
                    <a16:creationId xmlns:a16="http://schemas.microsoft.com/office/drawing/2014/main" id="{91CD298A-8D04-E0EF-9FB3-20645F9A587D}"/>
                  </a:ext>
                </a:extLst>
              </p:cNvPr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4">
                <a:extLst>
                  <a:ext uri="{FF2B5EF4-FFF2-40B4-BE49-F238E27FC236}">
                    <a16:creationId xmlns:a16="http://schemas.microsoft.com/office/drawing/2014/main" id="{31A79642-E95D-56C6-583F-A149CC9FD64E}"/>
                  </a:ext>
                </a:extLst>
              </p:cNvPr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4">
                <a:extLst>
                  <a:ext uri="{FF2B5EF4-FFF2-40B4-BE49-F238E27FC236}">
                    <a16:creationId xmlns:a16="http://schemas.microsoft.com/office/drawing/2014/main" id="{E8811718-1579-3C99-D5A9-B73D429C5B85}"/>
                  </a:ext>
                </a:extLst>
              </p:cNvPr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4">
                <a:extLst>
                  <a:ext uri="{FF2B5EF4-FFF2-40B4-BE49-F238E27FC236}">
                    <a16:creationId xmlns:a16="http://schemas.microsoft.com/office/drawing/2014/main" id="{67C32BA9-FC75-5887-475A-81CC36F188FE}"/>
                  </a:ext>
                </a:extLst>
              </p:cNvPr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4">
                <a:extLst>
                  <a:ext uri="{FF2B5EF4-FFF2-40B4-BE49-F238E27FC236}">
                    <a16:creationId xmlns:a16="http://schemas.microsoft.com/office/drawing/2014/main" id="{118ACCCD-B61A-D80B-91E6-7673758FF6E1}"/>
                  </a:ext>
                </a:extLst>
              </p:cNvPr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4">
                <a:extLst>
                  <a:ext uri="{FF2B5EF4-FFF2-40B4-BE49-F238E27FC236}">
                    <a16:creationId xmlns:a16="http://schemas.microsoft.com/office/drawing/2014/main" id="{111B52CC-FD44-EF56-2579-4950C45D6443}"/>
                  </a:ext>
                </a:extLst>
              </p:cNvPr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4">
                <a:extLst>
                  <a:ext uri="{FF2B5EF4-FFF2-40B4-BE49-F238E27FC236}">
                    <a16:creationId xmlns:a16="http://schemas.microsoft.com/office/drawing/2014/main" id="{E17079E6-8699-009A-F68C-07F2FAA85230}"/>
                  </a:ext>
                </a:extLst>
              </p:cNvPr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4">
                <a:extLst>
                  <a:ext uri="{FF2B5EF4-FFF2-40B4-BE49-F238E27FC236}">
                    <a16:creationId xmlns:a16="http://schemas.microsoft.com/office/drawing/2014/main" id="{60A2E573-0146-FF7C-1A47-987DE9C0E1B1}"/>
                  </a:ext>
                </a:extLst>
              </p:cNvPr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4">
                <a:extLst>
                  <a:ext uri="{FF2B5EF4-FFF2-40B4-BE49-F238E27FC236}">
                    <a16:creationId xmlns:a16="http://schemas.microsoft.com/office/drawing/2014/main" id="{1068D7DD-D037-2BB3-391A-F083700E4F3E}"/>
                  </a:ext>
                </a:extLst>
              </p:cNvPr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4">
                <a:extLst>
                  <a:ext uri="{FF2B5EF4-FFF2-40B4-BE49-F238E27FC236}">
                    <a16:creationId xmlns:a16="http://schemas.microsoft.com/office/drawing/2014/main" id="{12ADA824-8E21-5B75-CB8F-80B498042CB1}"/>
                  </a:ext>
                </a:extLst>
              </p:cNvPr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4">
                <a:extLst>
                  <a:ext uri="{FF2B5EF4-FFF2-40B4-BE49-F238E27FC236}">
                    <a16:creationId xmlns:a16="http://schemas.microsoft.com/office/drawing/2014/main" id="{A9B5FE65-5197-6062-1E65-BECFF42A6BF7}"/>
                  </a:ext>
                </a:extLst>
              </p:cNvPr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4">
                <a:extLst>
                  <a:ext uri="{FF2B5EF4-FFF2-40B4-BE49-F238E27FC236}">
                    <a16:creationId xmlns:a16="http://schemas.microsoft.com/office/drawing/2014/main" id="{D013B5B2-5738-0397-AAB1-C86D9D520DD4}"/>
                  </a:ext>
                </a:extLst>
              </p:cNvPr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4">
                <a:extLst>
                  <a:ext uri="{FF2B5EF4-FFF2-40B4-BE49-F238E27FC236}">
                    <a16:creationId xmlns:a16="http://schemas.microsoft.com/office/drawing/2014/main" id="{E3FEE499-A45C-8856-B898-425CB9BFC22D}"/>
                  </a:ext>
                </a:extLst>
              </p:cNvPr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4">
                <a:extLst>
                  <a:ext uri="{FF2B5EF4-FFF2-40B4-BE49-F238E27FC236}">
                    <a16:creationId xmlns:a16="http://schemas.microsoft.com/office/drawing/2014/main" id="{699EEA94-1A13-D613-9A2D-02D05E33DB95}"/>
                  </a:ext>
                </a:extLst>
              </p:cNvPr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4">
                <a:extLst>
                  <a:ext uri="{FF2B5EF4-FFF2-40B4-BE49-F238E27FC236}">
                    <a16:creationId xmlns:a16="http://schemas.microsoft.com/office/drawing/2014/main" id="{0FDEFF3E-29DB-5138-38C2-5D599822643D}"/>
                  </a:ext>
                </a:extLst>
              </p:cNvPr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4">
                <a:extLst>
                  <a:ext uri="{FF2B5EF4-FFF2-40B4-BE49-F238E27FC236}">
                    <a16:creationId xmlns:a16="http://schemas.microsoft.com/office/drawing/2014/main" id="{10470B7C-BB80-A925-862A-A1B0656C00AF}"/>
                  </a:ext>
                </a:extLst>
              </p:cNvPr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4">
                <a:extLst>
                  <a:ext uri="{FF2B5EF4-FFF2-40B4-BE49-F238E27FC236}">
                    <a16:creationId xmlns:a16="http://schemas.microsoft.com/office/drawing/2014/main" id="{1513099C-6D12-1C3E-1814-F77A8AF5BD61}"/>
                  </a:ext>
                </a:extLst>
              </p:cNvPr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4">
                <a:extLst>
                  <a:ext uri="{FF2B5EF4-FFF2-40B4-BE49-F238E27FC236}">
                    <a16:creationId xmlns:a16="http://schemas.microsoft.com/office/drawing/2014/main" id="{04999003-7694-2EDB-F945-5FC06F26AE11}"/>
                  </a:ext>
                </a:extLst>
              </p:cNvPr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4">
                <a:extLst>
                  <a:ext uri="{FF2B5EF4-FFF2-40B4-BE49-F238E27FC236}">
                    <a16:creationId xmlns:a16="http://schemas.microsoft.com/office/drawing/2014/main" id="{0C66F6C1-D227-BCDE-61C2-B0CCB539F415}"/>
                  </a:ext>
                </a:extLst>
              </p:cNvPr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4">
                <a:extLst>
                  <a:ext uri="{FF2B5EF4-FFF2-40B4-BE49-F238E27FC236}">
                    <a16:creationId xmlns:a16="http://schemas.microsoft.com/office/drawing/2014/main" id="{555B6B70-0BD9-F260-B6BE-1FE7E0C7F180}"/>
                  </a:ext>
                </a:extLst>
              </p:cNvPr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4">
                <a:extLst>
                  <a:ext uri="{FF2B5EF4-FFF2-40B4-BE49-F238E27FC236}">
                    <a16:creationId xmlns:a16="http://schemas.microsoft.com/office/drawing/2014/main" id="{EE9E90E0-C41A-3071-7E63-1FD31D343D47}"/>
                  </a:ext>
                </a:extLst>
              </p:cNvPr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4">
                <a:extLst>
                  <a:ext uri="{FF2B5EF4-FFF2-40B4-BE49-F238E27FC236}">
                    <a16:creationId xmlns:a16="http://schemas.microsoft.com/office/drawing/2014/main" id="{1C0430BA-73D0-DAB6-9259-88AF97172B8A}"/>
                  </a:ext>
                </a:extLst>
              </p:cNvPr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4">
                <a:extLst>
                  <a:ext uri="{FF2B5EF4-FFF2-40B4-BE49-F238E27FC236}">
                    <a16:creationId xmlns:a16="http://schemas.microsoft.com/office/drawing/2014/main" id="{4659787D-60F3-A3EC-5C66-94B322657B42}"/>
                  </a:ext>
                </a:extLst>
              </p:cNvPr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4">
                <a:extLst>
                  <a:ext uri="{FF2B5EF4-FFF2-40B4-BE49-F238E27FC236}">
                    <a16:creationId xmlns:a16="http://schemas.microsoft.com/office/drawing/2014/main" id="{104D8F96-7EEE-63D3-DD23-D48C442F84B4}"/>
                  </a:ext>
                </a:extLst>
              </p:cNvPr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4">
                <a:extLst>
                  <a:ext uri="{FF2B5EF4-FFF2-40B4-BE49-F238E27FC236}">
                    <a16:creationId xmlns:a16="http://schemas.microsoft.com/office/drawing/2014/main" id="{3E589F77-DD80-1537-5251-3242F0B80991}"/>
                  </a:ext>
                </a:extLst>
              </p:cNvPr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4">
                <a:extLst>
                  <a:ext uri="{FF2B5EF4-FFF2-40B4-BE49-F238E27FC236}">
                    <a16:creationId xmlns:a16="http://schemas.microsoft.com/office/drawing/2014/main" id="{3A843098-A1D4-F143-F19C-78A2D9A0C795}"/>
                  </a:ext>
                </a:extLst>
              </p:cNvPr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4">
                <a:extLst>
                  <a:ext uri="{FF2B5EF4-FFF2-40B4-BE49-F238E27FC236}">
                    <a16:creationId xmlns:a16="http://schemas.microsoft.com/office/drawing/2014/main" id="{AF30C755-10A9-6288-21F2-2653C438E560}"/>
                  </a:ext>
                </a:extLst>
              </p:cNvPr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4">
                <a:extLst>
                  <a:ext uri="{FF2B5EF4-FFF2-40B4-BE49-F238E27FC236}">
                    <a16:creationId xmlns:a16="http://schemas.microsoft.com/office/drawing/2014/main" id="{17F50137-04CB-C81E-83F3-65CFAF651EC1}"/>
                  </a:ext>
                </a:extLst>
              </p:cNvPr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4">
                <a:extLst>
                  <a:ext uri="{FF2B5EF4-FFF2-40B4-BE49-F238E27FC236}">
                    <a16:creationId xmlns:a16="http://schemas.microsoft.com/office/drawing/2014/main" id="{D0355E4C-2D56-89C6-3857-31D24E0752C0}"/>
                  </a:ext>
                </a:extLst>
              </p:cNvPr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4">
                <a:extLst>
                  <a:ext uri="{FF2B5EF4-FFF2-40B4-BE49-F238E27FC236}">
                    <a16:creationId xmlns:a16="http://schemas.microsoft.com/office/drawing/2014/main" id="{04FD9F02-26B6-475C-CB9F-83AEFD2FA6BE}"/>
                  </a:ext>
                </a:extLst>
              </p:cNvPr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4">
                <a:extLst>
                  <a:ext uri="{FF2B5EF4-FFF2-40B4-BE49-F238E27FC236}">
                    <a16:creationId xmlns:a16="http://schemas.microsoft.com/office/drawing/2014/main" id="{36DA439D-0EFA-E5C6-C1FD-79C7F341BF33}"/>
                  </a:ext>
                </a:extLst>
              </p:cNvPr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4">
                <a:extLst>
                  <a:ext uri="{FF2B5EF4-FFF2-40B4-BE49-F238E27FC236}">
                    <a16:creationId xmlns:a16="http://schemas.microsoft.com/office/drawing/2014/main" id="{3AC6B805-0056-4ED5-E0FF-6C0060B68EE3}"/>
                  </a:ext>
                </a:extLst>
              </p:cNvPr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4">
                <a:extLst>
                  <a:ext uri="{FF2B5EF4-FFF2-40B4-BE49-F238E27FC236}">
                    <a16:creationId xmlns:a16="http://schemas.microsoft.com/office/drawing/2014/main" id="{DD9F8FF2-ECE8-DF91-E4A0-A26438910822}"/>
                  </a:ext>
                </a:extLst>
              </p:cNvPr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4">
                <a:extLst>
                  <a:ext uri="{FF2B5EF4-FFF2-40B4-BE49-F238E27FC236}">
                    <a16:creationId xmlns:a16="http://schemas.microsoft.com/office/drawing/2014/main" id="{ED23D0F9-7522-0558-4E7E-20B5926F6CC7}"/>
                  </a:ext>
                </a:extLst>
              </p:cNvPr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4">
                <a:extLst>
                  <a:ext uri="{FF2B5EF4-FFF2-40B4-BE49-F238E27FC236}">
                    <a16:creationId xmlns:a16="http://schemas.microsoft.com/office/drawing/2014/main" id="{BEAF26E2-DE4C-8B9E-C410-D798200974F6}"/>
                  </a:ext>
                </a:extLst>
              </p:cNvPr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4">
                <a:extLst>
                  <a:ext uri="{FF2B5EF4-FFF2-40B4-BE49-F238E27FC236}">
                    <a16:creationId xmlns:a16="http://schemas.microsoft.com/office/drawing/2014/main" id="{9A2368F4-8587-B5FE-B877-36CD3D8352EA}"/>
                  </a:ext>
                </a:extLst>
              </p:cNvPr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4">
                <a:extLst>
                  <a:ext uri="{FF2B5EF4-FFF2-40B4-BE49-F238E27FC236}">
                    <a16:creationId xmlns:a16="http://schemas.microsoft.com/office/drawing/2014/main" id="{1EC4F85F-E112-44E9-A1D7-7BB26D70324E}"/>
                  </a:ext>
                </a:extLst>
              </p:cNvPr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4">
                <a:extLst>
                  <a:ext uri="{FF2B5EF4-FFF2-40B4-BE49-F238E27FC236}">
                    <a16:creationId xmlns:a16="http://schemas.microsoft.com/office/drawing/2014/main" id="{EFF91AC1-21C2-E01F-078A-A353CFD8F4A9}"/>
                  </a:ext>
                </a:extLst>
              </p:cNvPr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4">
                <a:extLst>
                  <a:ext uri="{FF2B5EF4-FFF2-40B4-BE49-F238E27FC236}">
                    <a16:creationId xmlns:a16="http://schemas.microsoft.com/office/drawing/2014/main" id="{93634741-F2A3-9FEB-5D45-B7FFFD7AF750}"/>
                  </a:ext>
                </a:extLst>
              </p:cNvPr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4">
                <a:extLst>
                  <a:ext uri="{FF2B5EF4-FFF2-40B4-BE49-F238E27FC236}">
                    <a16:creationId xmlns:a16="http://schemas.microsoft.com/office/drawing/2014/main" id="{DD3485C9-93C3-58D9-34D3-D04B6B11211A}"/>
                  </a:ext>
                </a:extLst>
              </p:cNvPr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4">
                <a:extLst>
                  <a:ext uri="{FF2B5EF4-FFF2-40B4-BE49-F238E27FC236}">
                    <a16:creationId xmlns:a16="http://schemas.microsoft.com/office/drawing/2014/main" id="{14F9C957-9CF7-7BD2-B909-9728AC6208C6}"/>
                  </a:ext>
                </a:extLst>
              </p:cNvPr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4">
                <a:extLst>
                  <a:ext uri="{FF2B5EF4-FFF2-40B4-BE49-F238E27FC236}">
                    <a16:creationId xmlns:a16="http://schemas.microsoft.com/office/drawing/2014/main" id="{0A4D4F1D-852A-DAB4-55F4-568A78043A61}"/>
                  </a:ext>
                </a:extLst>
              </p:cNvPr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4">
                <a:extLst>
                  <a:ext uri="{FF2B5EF4-FFF2-40B4-BE49-F238E27FC236}">
                    <a16:creationId xmlns:a16="http://schemas.microsoft.com/office/drawing/2014/main" id="{BCEF8D15-8EF2-8307-DE78-0AE29F639D09}"/>
                  </a:ext>
                </a:extLst>
              </p:cNvPr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4">
                <a:extLst>
                  <a:ext uri="{FF2B5EF4-FFF2-40B4-BE49-F238E27FC236}">
                    <a16:creationId xmlns:a16="http://schemas.microsoft.com/office/drawing/2014/main" id="{CD9F14EC-2A0D-9A58-5202-C536AED9109A}"/>
                  </a:ext>
                </a:extLst>
              </p:cNvPr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4">
                <a:extLst>
                  <a:ext uri="{FF2B5EF4-FFF2-40B4-BE49-F238E27FC236}">
                    <a16:creationId xmlns:a16="http://schemas.microsoft.com/office/drawing/2014/main" id="{616BAE6A-1DB1-A8D2-49DA-38EAEE9183A7}"/>
                  </a:ext>
                </a:extLst>
              </p:cNvPr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4">
                <a:extLst>
                  <a:ext uri="{FF2B5EF4-FFF2-40B4-BE49-F238E27FC236}">
                    <a16:creationId xmlns:a16="http://schemas.microsoft.com/office/drawing/2014/main" id="{1C1BFFFB-8DA1-C0D5-6D1C-3FF4250C33D5}"/>
                  </a:ext>
                </a:extLst>
              </p:cNvPr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4">
                <a:extLst>
                  <a:ext uri="{FF2B5EF4-FFF2-40B4-BE49-F238E27FC236}">
                    <a16:creationId xmlns:a16="http://schemas.microsoft.com/office/drawing/2014/main" id="{56661CAB-B546-7B39-862D-816F9D700FA1}"/>
                  </a:ext>
                </a:extLst>
              </p:cNvPr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4">
                <a:extLst>
                  <a:ext uri="{FF2B5EF4-FFF2-40B4-BE49-F238E27FC236}">
                    <a16:creationId xmlns:a16="http://schemas.microsoft.com/office/drawing/2014/main" id="{C1986DF7-A656-8ADE-B0AB-9FFA3A6601EA}"/>
                  </a:ext>
                </a:extLst>
              </p:cNvPr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4">
                <a:extLst>
                  <a:ext uri="{FF2B5EF4-FFF2-40B4-BE49-F238E27FC236}">
                    <a16:creationId xmlns:a16="http://schemas.microsoft.com/office/drawing/2014/main" id="{88BBA636-302D-A07F-06A3-5808D74C69AD}"/>
                  </a:ext>
                </a:extLst>
              </p:cNvPr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4">
                <a:extLst>
                  <a:ext uri="{FF2B5EF4-FFF2-40B4-BE49-F238E27FC236}">
                    <a16:creationId xmlns:a16="http://schemas.microsoft.com/office/drawing/2014/main" id="{97D75FB4-C256-360C-FC71-A4A8037EC009}"/>
                  </a:ext>
                </a:extLst>
              </p:cNvPr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4">
                <a:extLst>
                  <a:ext uri="{FF2B5EF4-FFF2-40B4-BE49-F238E27FC236}">
                    <a16:creationId xmlns:a16="http://schemas.microsoft.com/office/drawing/2014/main" id="{4AA01B58-F1DE-C867-1B68-E91EB8FF1CEE}"/>
                  </a:ext>
                </a:extLst>
              </p:cNvPr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4">
                <a:extLst>
                  <a:ext uri="{FF2B5EF4-FFF2-40B4-BE49-F238E27FC236}">
                    <a16:creationId xmlns:a16="http://schemas.microsoft.com/office/drawing/2014/main" id="{F7F2AC68-2137-4546-BF37-C4664229EE3A}"/>
                  </a:ext>
                </a:extLst>
              </p:cNvPr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4">
                <a:extLst>
                  <a:ext uri="{FF2B5EF4-FFF2-40B4-BE49-F238E27FC236}">
                    <a16:creationId xmlns:a16="http://schemas.microsoft.com/office/drawing/2014/main" id="{8DAAF771-9A79-4C0C-6CC5-99A8C03AB2B4}"/>
                  </a:ext>
                </a:extLst>
              </p:cNvPr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4">
                <a:extLst>
                  <a:ext uri="{FF2B5EF4-FFF2-40B4-BE49-F238E27FC236}">
                    <a16:creationId xmlns:a16="http://schemas.microsoft.com/office/drawing/2014/main" id="{DDC33FD6-7CA9-305A-ED84-1481E81DF718}"/>
                  </a:ext>
                </a:extLst>
              </p:cNvPr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4">
                <a:extLst>
                  <a:ext uri="{FF2B5EF4-FFF2-40B4-BE49-F238E27FC236}">
                    <a16:creationId xmlns:a16="http://schemas.microsoft.com/office/drawing/2014/main" id="{6500FD89-CD3B-7D59-EC6D-7B59B8D48A09}"/>
                  </a:ext>
                </a:extLst>
              </p:cNvPr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4">
                <a:extLst>
                  <a:ext uri="{FF2B5EF4-FFF2-40B4-BE49-F238E27FC236}">
                    <a16:creationId xmlns:a16="http://schemas.microsoft.com/office/drawing/2014/main" id="{9A09D3C0-EACE-D4E8-0FE1-24E314B3BFE0}"/>
                  </a:ext>
                </a:extLst>
              </p:cNvPr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4">
                <a:extLst>
                  <a:ext uri="{FF2B5EF4-FFF2-40B4-BE49-F238E27FC236}">
                    <a16:creationId xmlns:a16="http://schemas.microsoft.com/office/drawing/2014/main" id="{C69174AA-9D69-D6D1-371D-25E84B397609}"/>
                  </a:ext>
                </a:extLst>
              </p:cNvPr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4">
                <a:extLst>
                  <a:ext uri="{FF2B5EF4-FFF2-40B4-BE49-F238E27FC236}">
                    <a16:creationId xmlns:a16="http://schemas.microsoft.com/office/drawing/2014/main" id="{512E361F-D419-2C4D-133C-13AF50FF7065}"/>
                  </a:ext>
                </a:extLst>
              </p:cNvPr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4">
                <a:extLst>
                  <a:ext uri="{FF2B5EF4-FFF2-40B4-BE49-F238E27FC236}">
                    <a16:creationId xmlns:a16="http://schemas.microsoft.com/office/drawing/2014/main" id="{F5018807-CCF6-530A-D46C-6184ADFFC001}"/>
                  </a:ext>
                </a:extLst>
              </p:cNvPr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4">
                <a:extLst>
                  <a:ext uri="{FF2B5EF4-FFF2-40B4-BE49-F238E27FC236}">
                    <a16:creationId xmlns:a16="http://schemas.microsoft.com/office/drawing/2014/main" id="{E4BAA18E-869F-64EB-3EA0-58919ABCB3E6}"/>
                  </a:ext>
                </a:extLst>
              </p:cNvPr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4">
                <a:extLst>
                  <a:ext uri="{FF2B5EF4-FFF2-40B4-BE49-F238E27FC236}">
                    <a16:creationId xmlns:a16="http://schemas.microsoft.com/office/drawing/2014/main" id="{62E2B3BF-A81A-818B-81A2-D5AD2F16F02D}"/>
                  </a:ext>
                </a:extLst>
              </p:cNvPr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4">
                <a:extLst>
                  <a:ext uri="{FF2B5EF4-FFF2-40B4-BE49-F238E27FC236}">
                    <a16:creationId xmlns:a16="http://schemas.microsoft.com/office/drawing/2014/main" id="{93A2895B-DD67-C77F-1060-6454A0C06E64}"/>
                  </a:ext>
                </a:extLst>
              </p:cNvPr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4">
                <a:extLst>
                  <a:ext uri="{FF2B5EF4-FFF2-40B4-BE49-F238E27FC236}">
                    <a16:creationId xmlns:a16="http://schemas.microsoft.com/office/drawing/2014/main" id="{3A96665B-CF05-1E85-F3A8-D4AD5CBA4D03}"/>
                  </a:ext>
                </a:extLst>
              </p:cNvPr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4">
                <a:extLst>
                  <a:ext uri="{FF2B5EF4-FFF2-40B4-BE49-F238E27FC236}">
                    <a16:creationId xmlns:a16="http://schemas.microsoft.com/office/drawing/2014/main" id="{333B858C-F9F2-3A33-A127-AB49A360FED2}"/>
                  </a:ext>
                </a:extLst>
              </p:cNvPr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4">
                <a:extLst>
                  <a:ext uri="{FF2B5EF4-FFF2-40B4-BE49-F238E27FC236}">
                    <a16:creationId xmlns:a16="http://schemas.microsoft.com/office/drawing/2014/main" id="{2D145888-2B3D-E6B8-194B-0D6CEB9535CE}"/>
                  </a:ext>
                </a:extLst>
              </p:cNvPr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4">
                <a:extLst>
                  <a:ext uri="{FF2B5EF4-FFF2-40B4-BE49-F238E27FC236}">
                    <a16:creationId xmlns:a16="http://schemas.microsoft.com/office/drawing/2014/main" id="{2834A2EC-EDC4-0B6D-5950-F398DEA580A8}"/>
                  </a:ext>
                </a:extLst>
              </p:cNvPr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4">
                <a:extLst>
                  <a:ext uri="{FF2B5EF4-FFF2-40B4-BE49-F238E27FC236}">
                    <a16:creationId xmlns:a16="http://schemas.microsoft.com/office/drawing/2014/main" id="{5D8C1644-4707-AE31-3A4D-93FA2FE2CF0F}"/>
                  </a:ext>
                </a:extLst>
              </p:cNvPr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53" name="Google Shape;2853;p44">
              <a:extLst>
                <a:ext uri="{FF2B5EF4-FFF2-40B4-BE49-F238E27FC236}">
                  <a16:creationId xmlns:a16="http://schemas.microsoft.com/office/drawing/2014/main" id="{32931D2A-1409-A43C-37BA-B66C139BF2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9250" y="3611100"/>
              <a:ext cx="787799" cy="787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3378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3">
          <a:extLst>
            <a:ext uri="{FF2B5EF4-FFF2-40B4-BE49-F238E27FC236}">
              <a16:creationId xmlns:a16="http://schemas.microsoft.com/office/drawing/2014/main" id="{D56AD456-A7D1-DA76-723D-7D2E8D61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4" name="Google Shape;7164;p58">
            <a:extLst>
              <a:ext uri="{FF2B5EF4-FFF2-40B4-BE49-F238E27FC236}">
                <a16:creationId xmlns:a16="http://schemas.microsoft.com/office/drawing/2014/main" id="{94C8DF30-D6A5-FFEC-1475-C718C49D2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Введение</a:t>
            </a:r>
            <a:endParaRPr dirty="0"/>
          </a:p>
        </p:txBody>
      </p:sp>
      <p:sp>
        <p:nvSpPr>
          <p:cNvPr id="7165" name="Google Shape;7165;p58">
            <a:extLst>
              <a:ext uri="{FF2B5EF4-FFF2-40B4-BE49-F238E27FC236}">
                <a16:creationId xmlns:a16="http://schemas.microsoft.com/office/drawing/2014/main" id="{429F04F4-B564-11EA-1F21-271000CDDD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63900" y="1515299"/>
            <a:ext cx="2612153" cy="1657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Целью данного проекта является разработка программного комплекса для симуляции полета ракеты-перехватчика и поражения движущейся воздушной цели.</a:t>
            </a:r>
            <a:endParaRPr dirty="0"/>
          </a:p>
        </p:txBody>
      </p:sp>
      <p:sp>
        <p:nvSpPr>
          <p:cNvPr id="7166" name="Google Shape;7166;p58">
            <a:extLst>
              <a:ext uri="{FF2B5EF4-FFF2-40B4-BE49-F238E27FC236}">
                <a16:creationId xmlns:a16="http://schemas.microsoft.com/office/drawing/2014/main" id="{0CB18CCC-F738-C55F-835E-56405FE750A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35800" y="1515299"/>
            <a:ext cx="2338078" cy="1687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Ключевой особенностью системы является модель, учитывающая переменную массу, аэродинамическое сопротивление, ветер и вращение Земли.</a:t>
            </a:r>
            <a:endParaRPr dirty="0"/>
          </a:p>
        </p:txBody>
      </p:sp>
      <p:sp>
        <p:nvSpPr>
          <p:cNvPr id="7167" name="Google Shape;7167;p58">
            <a:extLst>
              <a:ext uri="{FF2B5EF4-FFF2-40B4-BE49-F238E27FC236}">
                <a16:creationId xmlns:a16="http://schemas.microsoft.com/office/drawing/2014/main" id="{B304D97B-1F2F-95A6-E167-809A083E91F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727703" y="3203023"/>
            <a:ext cx="4076054" cy="1139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Проект реализован в виде веб-приложения, где серверная часть выполняет сложные баллистические расчеты, а клиентская часть обеспечивает 3</a:t>
            </a:r>
            <a:r>
              <a:rPr lang="en" dirty="0"/>
              <a:t>D-</a:t>
            </a:r>
            <a:r>
              <a:rPr lang="ru-RU" dirty="0"/>
              <a:t>визуализацию в реальном времени.</a:t>
            </a:r>
            <a:endParaRPr dirty="0"/>
          </a:p>
        </p:txBody>
      </p:sp>
      <p:sp>
        <p:nvSpPr>
          <p:cNvPr id="7173" name="Google Shape;7173;p58">
            <a:extLst>
              <a:ext uri="{FF2B5EF4-FFF2-40B4-BE49-F238E27FC236}">
                <a16:creationId xmlns:a16="http://schemas.microsoft.com/office/drawing/2014/main" id="{51196BA7-E0BB-A896-C605-2DB80A9B761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19950" y="1484926"/>
            <a:ext cx="744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174" name="Google Shape;7174;p58">
            <a:extLst>
              <a:ext uri="{FF2B5EF4-FFF2-40B4-BE49-F238E27FC236}">
                <a16:creationId xmlns:a16="http://schemas.microsoft.com/office/drawing/2014/main" id="{5A788068-4295-E204-5A3F-0DD95F048851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891800" y="1484926"/>
            <a:ext cx="744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175" name="Google Shape;7175;p58">
            <a:extLst>
              <a:ext uri="{FF2B5EF4-FFF2-40B4-BE49-F238E27FC236}">
                <a16:creationId xmlns:a16="http://schemas.microsoft.com/office/drawing/2014/main" id="{ACB37E09-2236-BCD1-C26E-A2D4AD5FF5F2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1983703" y="3160398"/>
            <a:ext cx="744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522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8"/>
          <p:cNvSpPr txBox="1">
            <a:spLocks noGrp="1"/>
          </p:cNvSpPr>
          <p:nvPr>
            <p:ph type="subTitle" idx="1"/>
          </p:nvPr>
        </p:nvSpPr>
        <p:spPr>
          <a:xfrm>
            <a:off x="619179" y="2017320"/>
            <a:ext cx="2494200" cy="2699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В отличие от ракеты-перехватчика, для воздушной цели принята кинематическая модель равномерного прямолинейного движения.</a:t>
            </a:r>
            <a:endParaRPr dirty="0"/>
          </a:p>
        </p:txBody>
      </p:sp>
      <p:sp>
        <p:nvSpPr>
          <p:cNvPr id="2584" name="Google Shape;2584;p38"/>
          <p:cNvSpPr txBox="1">
            <a:spLocks noGrp="1"/>
          </p:cNvSpPr>
          <p:nvPr>
            <p:ph type="subTitle" idx="2"/>
          </p:nvPr>
        </p:nvSpPr>
        <p:spPr>
          <a:xfrm>
            <a:off x="3224154" y="2017321"/>
            <a:ext cx="2494200" cy="2699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Цель рассматривается как летательный аппарат с активной системой автоматического управления (САУ). Предполагается, что САУ компенсирует внешние возмущения для удержания заданного курса и скорости. </a:t>
            </a:r>
            <a:endParaRPr dirty="0"/>
          </a:p>
        </p:txBody>
      </p:sp>
      <p:sp>
        <p:nvSpPr>
          <p:cNvPr id="2585" name="Google Shape;2585;p38"/>
          <p:cNvSpPr txBox="1">
            <a:spLocks noGrp="1"/>
          </p:cNvSpPr>
          <p:nvPr>
            <p:ph type="subTitle" idx="3"/>
          </p:nvPr>
        </p:nvSpPr>
        <p:spPr>
          <a:xfrm>
            <a:off x="5829129" y="2017320"/>
            <a:ext cx="2494200" cy="2699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Интегрирование уравнений движения двух тел с учетом всех сил привело бы к увеличению времени расчета. В рамках проекта приоритет был отдан скорости, в отличие от реальных комплексов ПВО, где важна точность.</a:t>
            </a:r>
            <a:endParaRPr dirty="0"/>
          </a:p>
        </p:txBody>
      </p:sp>
      <p:sp>
        <p:nvSpPr>
          <p:cNvPr id="2586" name="Google Shape;2586;p38"/>
          <p:cNvSpPr txBox="1">
            <a:spLocks noGrp="1"/>
          </p:cNvSpPr>
          <p:nvPr>
            <p:ph type="subTitle" idx="4"/>
          </p:nvPr>
        </p:nvSpPr>
        <p:spPr>
          <a:xfrm>
            <a:off x="619179" y="1117596"/>
            <a:ext cx="24942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Общая информация</a:t>
            </a:r>
            <a:endParaRPr dirty="0"/>
          </a:p>
        </p:txBody>
      </p:sp>
      <p:sp>
        <p:nvSpPr>
          <p:cNvPr id="2587" name="Google Shape;2587;p38"/>
          <p:cNvSpPr txBox="1">
            <a:spLocks noGrp="1"/>
          </p:cNvSpPr>
          <p:nvPr>
            <p:ph type="subTitle" idx="5"/>
          </p:nvPr>
        </p:nvSpPr>
        <p:spPr>
          <a:xfrm>
            <a:off x="3224161" y="1117621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Имитация управляемого полета</a:t>
            </a:r>
            <a:endParaRPr dirty="0"/>
          </a:p>
        </p:txBody>
      </p:sp>
      <p:sp>
        <p:nvSpPr>
          <p:cNvPr id="2588" name="Google Shape;2588;p38"/>
          <p:cNvSpPr txBox="1">
            <a:spLocks noGrp="1"/>
          </p:cNvSpPr>
          <p:nvPr>
            <p:ph type="subTitle" idx="6"/>
          </p:nvPr>
        </p:nvSpPr>
        <p:spPr>
          <a:xfrm>
            <a:off x="5829129" y="1117621"/>
            <a:ext cx="2966052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Оптимизация вычислительной сложности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>
          <a:extLst>
            <a:ext uri="{FF2B5EF4-FFF2-40B4-BE49-F238E27FC236}">
              <a16:creationId xmlns:a16="http://schemas.microsoft.com/office/drawing/2014/main" id="{4DDA6817-2808-9D2A-D7E6-D7BA2E8F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4">
            <a:extLst>
              <a:ext uri="{FF2B5EF4-FFF2-40B4-BE49-F238E27FC236}">
                <a16:creationId xmlns:a16="http://schemas.microsoft.com/office/drawing/2014/main" id="{60836A4B-33E7-F20C-A9BB-BF1770D760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47850"/>
            <a:ext cx="9144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интегрирования</a:t>
            </a:r>
            <a:endParaRPr dirty="0"/>
          </a:p>
        </p:txBody>
      </p:sp>
      <p:pic>
        <p:nvPicPr>
          <p:cNvPr id="2774" name="Google Shape;2774;p44">
            <a:extLst>
              <a:ext uri="{FF2B5EF4-FFF2-40B4-BE49-F238E27FC236}">
                <a16:creationId xmlns:a16="http://schemas.microsoft.com/office/drawing/2014/main" id="{1505913C-DDED-10A2-2B1A-B2C153813C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598" y="970450"/>
            <a:ext cx="602148" cy="602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5" name="Google Shape;2775;p44">
            <a:extLst>
              <a:ext uri="{FF2B5EF4-FFF2-40B4-BE49-F238E27FC236}">
                <a16:creationId xmlns:a16="http://schemas.microsoft.com/office/drawing/2014/main" id="{35DDBD96-C310-AC67-FA8A-390CFC9F4156}"/>
              </a:ext>
            </a:extLst>
          </p:cNvPr>
          <p:cNvGrpSpPr/>
          <p:nvPr/>
        </p:nvGrpSpPr>
        <p:grpSpPr>
          <a:xfrm>
            <a:off x="6672634" y="1572606"/>
            <a:ext cx="4688120" cy="4688120"/>
            <a:chOff x="6672634" y="1572606"/>
            <a:chExt cx="4688120" cy="4688120"/>
          </a:xfrm>
        </p:grpSpPr>
        <p:grpSp>
          <p:nvGrpSpPr>
            <p:cNvPr id="2776" name="Google Shape;2776;p44">
              <a:extLst>
                <a:ext uri="{FF2B5EF4-FFF2-40B4-BE49-F238E27FC236}">
                  <a16:creationId xmlns:a16="http://schemas.microsoft.com/office/drawing/2014/main" id="{3F397EE7-3594-B794-ADD7-D53806606D6D}"/>
                </a:ext>
              </a:extLst>
            </p:cNvPr>
            <p:cNvGrpSpPr/>
            <p:nvPr/>
          </p:nvGrpSpPr>
          <p:grpSpPr>
            <a:xfrm rot="-8100000">
              <a:off x="7289887" y="2328472"/>
              <a:ext cx="3453614" cy="3176388"/>
              <a:chOff x="3756275" y="2288475"/>
              <a:chExt cx="450850" cy="414675"/>
            </a:xfrm>
          </p:grpSpPr>
          <p:sp>
            <p:nvSpPr>
              <p:cNvPr id="2777" name="Google Shape;2777;p44">
                <a:extLst>
                  <a:ext uri="{FF2B5EF4-FFF2-40B4-BE49-F238E27FC236}">
                    <a16:creationId xmlns:a16="http://schemas.microsoft.com/office/drawing/2014/main" id="{B2D4E585-F04A-4FA7-9DFA-52FB980B3604}"/>
                  </a:ext>
                </a:extLst>
              </p:cNvPr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4">
                <a:extLst>
                  <a:ext uri="{FF2B5EF4-FFF2-40B4-BE49-F238E27FC236}">
                    <a16:creationId xmlns:a16="http://schemas.microsoft.com/office/drawing/2014/main" id="{864CE33D-0AA4-394E-1D1C-DDCF7A37446E}"/>
                  </a:ext>
                </a:extLst>
              </p:cNvPr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4">
                <a:extLst>
                  <a:ext uri="{FF2B5EF4-FFF2-40B4-BE49-F238E27FC236}">
                    <a16:creationId xmlns:a16="http://schemas.microsoft.com/office/drawing/2014/main" id="{A156E709-30D7-1D98-34F7-871E02C0232B}"/>
                  </a:ext>
                </a:extLst>
              </p:cNvPr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4">
                <a:extLst>
                  <a:ext uri="{FF2B5EF4-FFF2-40B4-BE49-F238E27FC236}">
                    <a16:creationId xmlns:a16="http://schemas.microsoft.com/office/drawing/2014/main" id="{C32DC728-469A-1082-134F-DFF6F6F40499}"/>
                  </a:ext>
                </a:extLst>
              </p:cNvPr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4">
                <a:extLst>
                  <a:ext uri="{FF2B5EF4-FFF2-40B4-BE49-F238E27FC236}">
                    <a16:creationId xmlns:a16="http://schemas.microsoft.com/office/drawing/2014/main" id="{029C66E5-3369-C3C9-1E2D-EEFA1E42BBB7}"/>
                  </a:ext>
                </a:extLst>
              </p:cNvPr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4">
                <a:extLst>
                  <a:ext uri="{FF2B5EF4-FFF2-40B4-BE49-F238E27FC236}">
                    <a16:creationId xmlns:a16="http://schemas.microsoft.com/office/drawing/2014/main" id="{6ACE20AA-9FAD-2FDC-C082-EB7D0AC6E7FA}"/>
                  </a:ext>
                </a:extLst>
              </p:cNvPr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4">
                <a:extLst>
                  <a:ext uri="{FF2B5EF4-FFF2-40B4-BE49-F238E27FC236}">
                    <a16:creationId xmlns:a16="http://schemas.microsoft.com/office/drawing/2014/main" id="{3E77EBF1-D9F1-C40F-FA5A-AE16EA62CB26}"/>
                  </a:ext>
                </a:extLst>
              </p:cNvPr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4">
                <a:extLst>
                  <a:ext uri="{FF2B5EF4-FFF2-40B4-BE49-F238E27FC236}">
                    <a16:creationId xmlns:a16="http://schemas.microsoft.com/office/drawing/2014/main" id="{9C913561-16AB-ACF9-4331-C1FBF9771E1E}"/>
                  </a:ext>
                </a:extLst>
              </p:cNvPr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4">
                <a:extLst>
                  <a:ext uri="{FF2B5EF4-FFF2-40B4-BE49-F238E27FC236}">
                    <a16:creationId xmlns:a16="http://schemas.microsoft.com/office/drawing/2014/main" id="{5C7E5FEB-2832-1F60-B0B3-A2F1EB6E76FB}"/>
                  </a:ext>
                </a:extLst>
              </p:cNvPr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4">
                <a:extLst>
                  <a:ext uri="{FF2B5EF4-FFF2-40B4-BE49-F238E27FC236}">
                    <a16:creationId xmlns:a16="http://schemas.microsoft.com/office/drawing/2014/main" id="{B22D873D-41A3-1899-D3E1-7BC4E134B781}"/>
                  </a:ext>
                </a:extLst>
              </p:cNvPr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4">
                <a:extLst>
                  <a:ext uri="{FF2B5EF4-FFF2-40B4-BE49-F238E27FC236}">
                    <a16:creationId xmlns:a16="http://schemas.microsoft.com/office/drawing/2014/main" id="{45100DB0-7AA1-6383-6692-BAFAB84FA628}"/>
                  </a:ext>
                </a:extLst>
              </p:cNvPr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4">
                <a:extLst>
                  <a:ext uri="{FF2B5EF4-FFF2-40B4-BE49-F238E27FC236}">
                    <a16:creationId xmlns:a16="http://schemas.microsoft.com/office/drawing/2014/main" id="{0B55F8AA-5406-66AC-DDCE-39C55759A513}"/>
                  </a:ext>
                </a:extLst>
              </p:cNvPr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4">
                <a:extLst>
                  <a:ext uri="{FF2B5EF4-FFF2-40B4-BE49-F238E27FC236}">
                    <a16:creationId xmlns:a16="http://schemas.microsoft.com/office/drawing/2014/main" id="{C3F7BDF3-1BFD-9E09-1E57-A468EBE03630}"/>
                  </a:ext>
                </a:extLst>
              </p:cNvPr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4">
                <a:extLst>
                  <a:ext uri="{FF2B5EF4-FFF2-40B4-BE49-F238E27FC236}">
                    <a16:creationId xmlns:a16="http://schemas.microsoft.com/office/drawing/2014/main" id="{406E085B-23BC-8A8F-9E65-E6C5BC003637}"/>
                  </a:ext>
                </a:extLst>
              </p:cNvPr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4">
                <a:extLst>
                  <a:ext uri="{FF2B5EF4-FFF2-40B4-BE49-F238E27FC236}">
                    <a16:creationId xmlns:a16="http://schemas.microsoft.com/office/drawing/2014/main" id="{57C32A98-44D9-BD5F-7208-90B2D4BD4D81}"/>
                  </a:ext>
                </a:extLst>
              </p:cNvPr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4">
                <a:extLst>
                  <a:ext uri="{FF2B5EF4-FFF2-40B4-BE49-F238E27FC236}">
                    <a16:creationId xmlns:a16="http://schemas.microsoft.com/office/drawing/2014/main" id="{04DC4D54-271B-A5CC-77EB-CAF2085FC6C1}"/>
                  </a:ext>
                </a:extLst>
              </p:cNvPr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4">
                <a:extLst>
                  <a:ext uri="{FF2B5EF4-FFF2-40B4-BE49-F238E27FC236}">
                    <a16:creationId xmlns:a16="http://schemas.microsoft.com/office/drawing/2014/main" id="{E4C9B4A0-5AA1-2F62-6F22-BFAB94742166}"/>
                  </a:ext>
                </a:extLst>
              </p:cNvPr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4">
                <a:extLst>
                  <a:ext uri="{FF2B5EF4-FFF2-40B4-BE49-F238E27FC236}">
                    <a16:creationId xmlns:a16="http://schemas.microsoft.com/office/drawing/2014/main" id="{9399071C-5EDE-E426-EAD9-DCDA8B884651}"/>
                  </a:ext>
                </a:extLst>
              </p:cNvPr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4">
                <a:extLst>
                  <a:ext uri="{FF2B5EF4-FFF2-40B4-BE49-F238E27FC236}">
                    <a16:creationId xmlns:a16="http://schemas.microsoft.com/office/drawing/2014/main" id="{E1013F0D-DF86-A223-2B62-0F737415B001}"/>
                  </a:ext>
                </a:extLst>
              </p:cNvPr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4">
                <a:extLst>
                  <a:ext uri="{FF2B5EF4-FFF2-40B4-BE49-F238E27FC236}">
                    <a16:creationId xmlns:a16="http://schemas.microsoft.com/office/drawing/2014/main" id="{3657A902-C48E-E076-993E-B76B3C25458D}"/>
                  </a:ext>
                </a:extLst>
              </p:cNvPr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4">
                <a:extLst>
                  <a:ext uri="{FF2B5EF4-FFF2-40B4-BE49-F238E27FC236}">
                    <a16:creationId xmlns:a16="http://schemas.microsoft.com/office/drawing/2014/main" id="{4BF635C3-161D-EC02-CF74-267FD3BFB1D6}"/>
                  </a:ext>
                </a:extLst>
              </p:cNvPr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4">
                <a:extLst>
                  <a:ext uri="{FF2B5EF4-FFF2-40B4-BE49-F238E27FC236}">
                    <a16:creationId xmlns:a16="http://schemas.microsoft.com/office/drawing/2014/main" id="{77CE62F7-1089-2A04-82A0-3696132184B0}"/>
                  </a:ext>
                </a:extLst>
              </p:cNvPr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4">
                <a:extLst>
                  <a:ext uri="{FF2B5EF4-FFF2-40B4-BE49-F238E27FC236}">
                    <a16:creationId xmlns:a16="http://schemas.microsoft.com/office/drawing/2014/main" id="{F1BAABE6-E482-3F47-0211-9C33BA9E95FE}"/>
                  </a:ext>
                </a:extLst>
              </p:cNvPr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4">
                <a:extLst>
                  <a:ext uri="{FF2B5EF4-FFF2-40B4-BE49-F238E27FC236}">
                    <a16:creationId xmlns:a16="http://schemas.microsoft.com/office/drawing/2014/main" id="{5F2DF2A4-55DF-1290-0754-CC08342E862C}"/>
                  </a:ext>
                </a:extLst>
              </p:cNvPr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4">
                <a:extLst>
                  <a:ext uri="{FF2B5EF4-FFF2-40B4-BE49-F238E27FC236}">
                    <a16:creationId xmlns:a16="http://schemas.microsoft.com/office/drawing/2014/main" id="{EA476A17-14EC-7000-8149-DCF4D47ACE09}"/>
                  </a:ext>
                </a:extLst>
              </p:cNvPr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4">
                <a:extLst>
                  <a:ext uri="{FF2B5EF4-FFF2-40B4-BE49-F238E27FC236}">
                    <a16:creationId xmlns:a16="http://schemas.microsoft.com/office/drawing/2014/main" id="{ED43B0DD-7DF8-DDDC-250C-4A842A70FA8A}"/>
                  </a:ext>
                </a:extLst>
              </p:cNvPr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4">
                <a:extLst>
                  <a:ext uri="{FF2B5EF4-FFF2-40B4-BE49-F238E27FC236}">
                    <a16:creationId xmlns:a16="http://schemas.microsoft.com/office/drawing/2014/main" id="{3D6712CE-C687-9A5C-635A-DAA86B590657}"/>
                  </a:ext>
                </a:extLst>
              </p:cNvPr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4">
                <a:extLst>
                  <a:ext uri="{FF2B5EF4-FFF2-40B4-BE49-F238E27FC236}">
                    <a16:creationId xmlns:a16="http://schemas.microsoft.com/office/drawing/2014/main" id="{55E5A4AF-49F6-D439-AC21-5B5A2116664C}"/>
                  </a:ext>
                </a:extLst>
              </p:cNvPr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4">
                <a:extLst>
                  <a:ext uri="{FF2B5EF4-FFF2-40B4-BE49-F238E27FC236}">
                    <a16:creationId xmlns:a16="http://schemas.microsoft.com/office/drawing/2014/main" id="{AC8695D8-7AED-C574-6492-17353046D186}"/>
                  </a:ext>
                </a:extLst>
              </p:cNvPr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4">
                <a:extLst>
                  <a:ext uri="{FF2B5EF4-FFF2-40B4-BE49-F238E27FC236}">
                    <a16:creationId xmlns:a16="http://schemas.microsoft.com/office/drawing/2014/main" id="{65D102FE-0B34-B95F-90D8-D2D315504AB4}"/>
                  </a:ext>
                </a:extLst>
              </p:cNvPr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4">
                <a:extLst>
                  <a:ext uri="{FF2B5EF4-FFF2-40B4-BE49-F238E27FC236}">
                    <a16:creationId xmlns:a16="http://schemas.microsoft.com/office/drawing/2014/main" id="{CC770B79-2F09-6A0A-EEBD-E02CB8E8CDC0}"/>
                  </a:ext>
                </a:extLst>
              </p:cNvPr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4">
                <a:extLst>
                  <a:ext uri="{FF2B5EF4-FFF2-40B4-BE49-F238E27FC236}">
                    <a16:creationId xmlns:a16="http://schemas.microsoft.com/office/drawing/2014/main" id="{ED094460-6628-CD97-4107-043CF6EC66A3}"/>
                  </a:ext>
                </a:extLst>
              </p:cNvPr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4">
                <a:extLst>
                  <a:ext uri="{FF2B5EF4-FFF2-40B4-BE49-F238E27FC236}">
                    <a16:creationId xmlns:a16="http://schemas.microsoft.com/office/drawing/2014/main" id="{1DFD633A-18E5-7561-DD98-5A466F74460B}"/>
                  </a:ext>
                </a:extLst>
              </p:cNvPr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4">
                <a:extLst>
                  <a:ext uri="{FF2B5EF4-FFF2-40B4-BE49-F238E27FC236}">
                    <a16:creationId xmlns:a16="http://schemas.microsoft.com/office/drawing/2014/main" id="{0BB6F615-93BD-1299-2043-21FA93CE001E}"/>
                  </a:ext>
                </a:extLst>
              </p:cNvPr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4">
                <a:extLst>
                  <a:ext uri="{FF2B5EF4-FFF2-40B4-BE49-F238E27FC236}">
                    <a16:creationId xmlns:a16="http://schemas.microsoft.com/office/drawing/2014/main" id="{E0F9A25B-E24C-8AE1-9A72-924E9E0AAA7A}"/>
                  </a:ext>
                </a:extLst>
              </p:cNvPr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4">
                <a:extLst>
                  <a:ext uri="{FF2B5EF4-FFF2-40B4-BE49-F238E27FC236}">
                    <a16:creationId xmlns:a16="http://schemas.microsoft.com/office/drawing/2014/main" id="{3C187F61-3EF5-F715-B739-AB210C7EC38E}"/>
                  </a:ext>
                </a:extLst>
              </p:cNvPr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4">
                <a:extLst>
                  <a:ext uri="{FF2B5EF4-FFF2-40B4-BE49-F238E27FC236}">
                    <a16:creationId xmlns:a16="http://schemas.microsoft.com/office/drawing/2014/main" id="{A539F4AF-9E7B-0F30-C797-CF353D6F2140}"/>
                  </a:ext>
                </a:extLst>
              </p:cNvPr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4">
                <a:extLst>
                  <a:ext uri="{FF2B5EF4-FFF2-40B4-BE49-F238E27FC236}">
                    <a16:creationId xmlns:a16="http://schemas.microsoft.com/office/drawing/2014/main" id="{E302690F-A21A-58AE-C000-26448DE1722C}"/>
                  </a:ext>
                </a:extLst>
              </p:cNvPr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4">
                <a:extLst>
                  <a:ext uri="{FF2B5EF4-FFF2-40B4-BE49-F238E27FC236}">
                    <a16:creationId xmlns:a16="http://schemas.microsoft.com/office/drawing/2014/main" id="{98A303A0-7748-C5E5-6562-21EB97142731}"/>
                  </a:ext>
                </a:extLst>
              </p:cNvPr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4">
                <a:extLst>
                  <a:ext uri="{FF2B5EF4-FFF2-40B4-BE49-F238E27FC236}">
                    <a16:creationId xmlns:a16="http://schemas.microsoft.com/office/drawing/2014/main" id="{2132FD00-1A60-A56A-2046-2C1015F81833}"/>
                  </a:ext>
                </a:extLst>
              </p:cNvPr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4">
                <a:extLst>
                  <a:ext uri="{FF2B5EF4-FFF2-40B4-BE49-F238E27FC236}">
                    <a16:creationId xmlns:a16="http://schemas.microsoft.com/office/drawing/2014/main" id="{838E7AB1-3EAF-0039-B3F8-26DF803F1303}"/>
                  </a:ext>
                </a:extLst>
              </p:cNvPr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4">
                <a:extLst>
                  <a:ext uri="{FF2B5EF4-FFF2-40B4-BE49-F238E27FC236}">
                    <a16:creationId xmlns:a16="http://schemas.microsoft.com/office/drawing/2014/main" id="{37DCB8D3-6961-1C1C-5D19-667A273983FC}"/>
                  </a:ext>
                </a:extLst>
              </p:cNvPr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4">
                <a:extLst>
                  <a:ext uri="{FF2B5EF4-FFF2-40B4-BE49-F238E27FC236}">
                    <a16:creationId xmlns:a16="http://schemas.microsoft.com/office/drawing/2014/main" id="{6CB6990A-F6C3-DBCE-6620-180F8A180A62}"/>
                  </a:ext>
                </a:extLst>
              </p:cNvPr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4">
                <a:extLst>
                  <a:ext uri="{FF2B5EF4-FFF2-40B4-BE49-F238E27FC236}">
                    <a16:creationId xmlns:a16="http://schemas.microsoft.com/office/drawing/2014/main" id="{30EEE5F2-1C0C-C00F-B47F-2BBAD06D5033}"/>
                  </a:ext>
                </a:extLst>
              </p:cNvPr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4">
                <a:extLst>
                  <a:ext uri="{FF2B5EF4-FFF2-40B4-BE49-F238E27FC236}">
                    <a16:creationId xmlns:a16="http://schemas.microsoft.com/office/drawing/2014/main" id="{C76FE3D5-1EC2-A227-95E3-6E7734AE05B5}"/>
                  </a:ext>
                </a:extLst>
              </p:cNvPr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4">
                <a:extLst>
                  <a:ext uri="{FF2B5EF4-FFF2-40B4-BE49-F238E27FC236}">
                    <a16:creationId xmlns:a16="http://schemas.microsoft.com/office/drawing/2014/main" id="{C56E8180-1339-36A9-65ED-CF89DE09BED4}"/>
                  </a:ext>
                </a:extLst>
              </p:cNvPr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4">
                <a:extLst>
                  <a:ext uri="{FF2B5EF4-FFF2-40B4-BE49-F238E27FC236}">
                    <a16:creationId xmlns:a16="http://schemas.microsoft.com/office/drawing/2014/main" id="{39116A4B-2120-BFB3-26F9-570B5FDBF62F}"/>
                  </a:ext>
                </a:extLst>
              </p:cNvPr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4">
                <a:extLst>
                  <a:ext uri="{FF2B5EF4-FFF2-40B4-BE49-F238E27FC236}">
                    <a16:creationId xmlns:a16="http://schemas.microsoft.com/office/drawing/2014/main" id="{77FD74C7-30D3-1176-DD5A-D3F3C1214FB1}"/>
                  </a:ext>
                </a:extLst>
              </p:cNvPr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4">
                <a:extLst>
                  <a:ext uri="{FF2B5EF4-FFF2-40B4-BE49-F238E27FC236}">
                    <a16:creationId xmlns:a16="http://schemas.microsoft.com/office/drawing/2014/main" id="{C048C7DF-65E4-197F-8A40-8F6FF9637541}"/>
                  </a:ext>
                </a:extLst>
              </p:cNvPr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4">
                <a:extLst>
                  <a:ext uri="{FF2B5EF4-FFF2-40B4-BE49-F238E27FC236}">
                    <a16:creationId xmlns:a16="http://schemas.microsoft.com/office/drawing/2014/main" id="{69DBF3D6-B2C8-110D-314B-8FF333579128}"/>
                  </a:ext>
                </a:extLst>
              </p:cNvPr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4">
                <a:extLst>
                  <a:ext uri="{FF2B5EF4-FFF2-40B4-BE49-F238E27FC236}">
                    <a16:creationId xmlns:a16="http://schemas.microsoft.com/office/drawing/2014/main" id="{1C48B6CF-6A8C-ED7F-7FEB-B6C77C877B47}"/>
                  </a:ext>
                </a:extLst>
              </p:cNvPr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4">
                <a:extLst>
                  <a:ext uri="{FF2B5EF4-FFF2-40B4-BE49-F238E27FC236}">
                    <a16:creationId xmlns:a16="http://schemas.microsoft.com/office/drawing/2014/main" id="{AE2087A1-540E-47B3-315F-5E49609F912D}"/>
                  </a:ext>
                </a:extLst>
              </p:cNvPr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4">
                <a:extLst>
                  <a:ext uri="{FF2B5EF4-FFF2-40B4-BE49-F238E27FC236}">
                    <a16:creationId xmlns:a16="http://schemas.microsoft.com/office/drawing/2014/main" id="{7FB47C34-3711-8847-B4B9-25440A57358E}"/>
                  </a:ext>
                </a:extLst>
              </p:cNvPr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4">
                <a:extLst>
                  <a:ext uri="{FF2B5EF4-FFF2-40B4-BE49-F238E27FC236}">
                    <a16:creationId xmlns:a16="http://schemas.microsoft.com/office/drawing/2014/main" id="{82E83AA0-5514-AD16-CAFA-C815CE6A2F38}"/>
                  </a:ext>
                </a:extLst>
              </p:cNvPr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4">
                <a:extLst>
                  <a:ext uri="{FF2B5EF4-FFF2-40B4-BE49-F238E27FC236}">
                    <a16:creationId xmlns:a16="http://schemas.microsoft.com/office/drawing/2014/main" id="{527E9DAA-3591-0568-AD66-AE24B56B0210}"/>
                  </a:ext>
                </a:extLst>
              </p:cNvPr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4">
                <a:extLst>
                  <a:ext uri="{FF2B5EF4-FFF2-40B4-BE49-F238E27FC236}">
                    <a16:creationId xmlns:a16="http://schemas.microsoft.com/office/drawing/2014/main" id="{EF10BA14-60D6-2171-E317-FBFAC59AAF5E}"/>
                  </a:ext>
                </a:extLst>
              </p:cNvPr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4">
                <a:extLst>
                  <a:ext uri="{FF2B5EF4-FFF2-40B4-BE49-F238E27FC236}">
                    <a16:creationId xmlns:a16="http://schemas.microsoft.com/office/drawing/2014/main" id="{0F62AB69-D7F3-985C-219D-0268B1F19428}"/>
                  </a:ext>
                </a:extLst>
              </p:cNvPr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4">
                <a:extLst>
                  <a:ext uri="{FF2B5EF4-FFF2-40B4-BE49-F238E27FC236}">
                    <a16:creationId xmlns:a16="http://schemas.microsoft.com/office/drawing/2014/main" id="{440C1852-F5DE-2FB7-FDE2-D2E7D45EAB55}"/>
                  </a:ext>
                </a:extLst>
              </p:cNvPr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4">
                <a:extLst>
                  <a:ext uri="{FF2B5EF4-FFF2-40B4-BE49-F238E27FC236}">
                    <a16:creationId xmlns:a16="http://schemas.microsoft.com/office/drawing/2014/main" id="{6792C85F-2468-E075-76A4-F7302DBC5E78}"/>
                  </a:ext>
                </a:extLst>
              </p:cNvPr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4">
                <a:extLst>
                  <a:ext uri="{FF2B5EF4-FFF2-40B4-BE49-F238E27FC236}">
                    <a16:creationId xmlns:a16="http://schemas.microsoft.com/office/drawing/2014/main" id="{C21D3E55-FF01-C856-3ECE-40C178495CB4}"/>
                  </a:ext>
                </a:extLst>
              </p:cNvPr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4">
                <a:extLst>
                  <a:ext uri="{FF2B5EF4-FFF2-40B4-BE49-F238E27FC236}">
                    <a16:creationId xmlns:a16="http://schemas.microsoft.com/office/drawing/2014/main" id="{E2812D17-E778-C776-BBC8-73684C273A1E}"/>
                  </a:ext>
                </a:extLst>
              </p:cNvPr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4">
                <a:extLst>
                  <a:ext uri="{FF2B5EF4-FFF2-40B4-BE49-F238E27FC236}">
                    <a16:creationId xmlns:a16="http://schemas.microsoft.com/office/drawing/2014/main" id="{4D41D102-D71F-BA2E-F6EE-8EFFE6F10595}"/>
                  </a:ext>
                </a:extLst>
              </p:cNvPr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4">
                <a:extLst>
                  <a:ext uri="{FF2B5EF4-FFF2-40B4-BE49-F238E27FC236}">
                    <a16:creationId xmlns:a16="http://schemas.microsoft.com/office/drawing/2014/main" id="{FE3C4F8A-EE23-B63D-840D-2F4CC181BBC8}"/>
                  </a:ext>
                </a:extLst>
              </p:cNvPr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4">
                <a:extLst>
                  <a:ext uri="{FF2B5EF4-FFF2-40B4-BE49-F238E27FC236}">
                    <a16:creationId xmlns:a16="http://schemas.microsoft.com/office/drawing/2014/main" id="{1A8E18F1-F048-3692-2279-191A127DB586}"/>
                  </a:ext>
                </a:extLst>
              </p:cNvPr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4">
                <a:extLst>
                  <a:ext uri="{FF2B5EF4-FFF2-40B4-BE49-F238E27FC236}">
                    <a16:creationId xmlns:a16="http://schemas.microsoft.com/office/drawing/2014/main" id="{FF58A41A-EF76-A7D5-1F67-E87486698472}"/>
                  </a:ext>
                </a:extLst>
              </p:cNvPr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4">
                <a:extLst>
                  <a:ext uri="{FF2B5EF4-FFF2-40B4-BE49-F238E27FC236}">
                    <a16:creationId xmlns:a16="http://schemas.microsoft.com/office/drawing/2014/main" id="{A23A83C7-9201-C4B0-8D8D-D2388712CCCF}"/>
                  </a:ext>
                </a:extLst>
              </p:cNvPr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4">
                <a:extLst>
                  <a:ext uri="{FF2B5EF4-FFF2-40B4-BE49-F238E27FC236}">
                    <a16:creationId xmlns:a16="http://schemas.microsoft.com/office/drawing/2014/main" id="{2E14B2F9-9551-B8E2-C41D-D4C384B652A2}"/>
                  </a:ext>
                </a:extLst>
              </p:cNvPr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4">
                <a:extLst>
                  <a:ext uri="{FF2B5EF4-FFF2-40B4-BE49-F238E27FC236}">
                    <a16:creationId xmlns:a16="http://schemas.microsoft.com/office/drawing/2014/main" id="{BC8AEAC2-6FEE-A37B-94DB-5B893BB361B3}"/>
                  </a:ext>
                </a:extLst>
              </p:cNvPr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4">
                <a:extLst>
                  <a:ext uri="{FF2B5EF4-FFF2-40B4-BE49-F238E27FC236}">
                    <a16:creationId xmlns:a16="http://schemas.microsoft.com/office/drawing/2014/main" id="{8F0DB1CF-019E-18BC-124D-6824CEF8903B}"/>
                  </a:ext>
                </a:extLst>
              </p:cNvPr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4">
                <a:extLst>
                  <a:ext uri="{FF2B5EF4-FFF2-40B4-BE49-F238E27FC236}">
                    <a16:creationId xmlns:a16="http://schemas.microsoft.com/office/drawing/2014/main" id="{7642AA22-586E-6785-1596-60B79FE4F254}"/>
                  </a:ext>
                </a:extLst>
              </p:cNvPr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4">
                <a:extLst>
                  <a:ext uri="{FF2B5EF4-FFF2-40B4-BE49-F238E27FC236}">
                    <a16:creationId xmlns:a16="http://schemas.microsoft.com/office/drawing/2014/main" id="{4602A1C1-EBDE-105C-B880-ABD32136C039}"/>
                  </a:ext>
                </a:extLst>
              </p:cNvPr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4">
                <a:extLst>
                  <a:ext uri="{FF2B5EF4-FFF2-40B4-BE49-F238E27FC236}">
                    <a16:creationId xmlns:a16="http://schemas.microsoft.com/office/drawing/2014/main" id="{EFBAA6DC-8CEE-6F2F-6143-7D0D502BFF69}"/>
                  </a:ext>
                </a:extLst>
              </p:cNvPr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4">
                <a:extLst>
                  <a:ext uri="{FF2B5EF4-FFF2-40B4-BE49-F238E27FC236}">
                    <a16:creationId xmlns:a16="http://schemas.microsoft.com/office/drawing/2014/main" id="{4223334E-B43B-0B15-BA91-E48BDFDD6CCE}"/>
                  </a:ext>
                </a:extLst>
              </p:cNvPr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4">
                <a:extLst>
                  <a:ext uri="{FF2B5EF4-FFF2-40B4-BE49-F238E27FC236}">
                    <a16:creationId xmlns:a16="http://schemas.microsoft.com/office/drawing/2014/main" id="{877B564B-FE7F-8E60-9F44-EF94D4E411B4}"/>
                  </a:ext>
                </a:extLst>
              </p:cNvPr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4">
                <a:extLst>
                  <a:ext uri="{FF2B5EF4-FFF2-40B4-BE49-F238E27FC236}">
                    <a16:creationId xmlns:a16="http://schemas.microsoft.com/office/drawing/2014/main" id="{ADA1377E-7DA8-9ABA-6F54-BF0C3BB4ACF2}"/>
                  </a:ext>
                </a:extLst>
              </p:cNvPr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4">
                <a:extLst>
                  <a:ext uri="{FF2B5EF4-FFF2-40B4-BE49-F238E27FC236}">
                    <a16:creationId xmlns:a16="http://schemas.microsoft.com/office/drawing/2014/main" id="{4F72B737-A75D-5DD2-78D0-342101093B6E}"/>
                  </a:ext>
                </a:extLst>
              </p:cNvPr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53" name="Google Shape;2853;p44">
              <a:extLst>
                <a:ext uri="{FF2B5EF4-FFF2-40B4-BE49-F238E27FC236}">
                  <a16:creationId xmlns:a16="http://schemas.microsoft.com/office/drawing/2014/main" id="{74B09484-1193-4672-C87A-513BC4D57D2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9250" y="3611100"/>
              <a:ext cx="787799" cy="787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30063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>
          <a:extLst>
            <a:ext uri="{FF2B5EF4-FFF2-40B4-BE49-F238E27FC236}">
              <a16:creationId xmlns:a16="http://schemas.microsoft.com/office/drawing/2014/main" id="{94B9A9AA-9E6A-DAE5-655D-5EF5EBF0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3" name="Google Shape;2583;p38">
                <a:extLst>
                  <a:ext uri="{FF2B5EF4-FFF2-40B4-BE49-F238E27FC236}">
                    <a16:creationId xmlns:a16="http://schemas.microsoft.com/office/drawing/2014/main" id="{FD8542D2-5F9F-3845-267E-462DC755DFBD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619177" y="1964420"/>
                <a:ext cx="7905643" cy="199949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Для решения системы дифференциальных уравнений используется метод Рунге-Кутты 4-го порядка.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 отличие от метода Эйлера, метод Рунге-Кутты обеспечивает высокую точность расчетов даже при относительно большом шаге по времени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" dirty="0"/>
                  <a:t>. </a:t>
                </a:r>
                <a:endParaRPr lang="ru-RU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Состояние системы на шаге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dirty="0"/>
                  <a:t> </a:t>
                </a:r>
                <a:r>
                  <a:rPr lang="ru-RU" dirty="0"/>
                  <a:t>описывается вектором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⃗"/>
                        <m:ctrlPr>
                          <a:rPr lang="e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" i="1" dirty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ru-RU" i="1" dirty="0" err="1" smtClean="0">
                            <a:latin typeface="Cambria Math" panose="02040503050406030204" pitchFamily="18" charset="0"/>
                          </a:rPr>
                          <m:t>топл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 каждом шаге вычисляются четыре коэффициента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" i="1" dirty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" dirty="0"/>
                  <a:t> </a:t>
                </a:r>
                <a:r>
                  <a:rPr lang="ru-RU" dirty="0"/>
                  <a:t>для координат и скоростей, что позволяет аппроксимировать нелинейное поведение аэродинамических сил.</a:t>
                </a:r>
                <a:endParaRPr dirty="0"/>
              </a:p>
            </p:txBody>
          </p:sp>
        </mc:Choice>
        <mc:Fallback xmlns="">
          <p:sp>
            <p:nvSpPr>
              <p:cNvPr id="2583" name="Google Shape;2583;p38">
                <a:extLst>
                  <a:ext uri="{FF2B5EF4-FFF2-40B4-BE49-F238E27FC236}">
                    <a16:creationId xmlns:a16="http://schemas.microsoft.com/office/drawing/2014/main" id="{FD8542D2-5F9F-3845-267E-462DC755DFB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19177" y="1964420"/>
                <a:ext cx="7905643" cy="1999492"/>
              </a:xfrm>
              <a:prstGeom prst="rect">
                <a:avLst/>
              </a:prstGeom>
              <a:blipFill>
                <a:blip r:embed="rId3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6" name="Google Shape;2586;p38">
            <a:extLst>
              <a:ext uri="{FF2B5EF4-FFF2-40B4-BE49-F238E27FC236}">
                <a16:creationId xmlns:a16="http://schemas.microsoft.com/office/drawing/2014/main" id="{AF0764CF-8218-AC0C-DC70-EA7B0F6AC71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19177" y="1294109"/>
            <a:ext cx="7905641" cy="600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Рунге-Кутты 4 порядка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08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>
          <a:extLst>
            <a:ext uri="{FF2B5EF4-FFF2-40B4-BE49-F238E27FC236}">
              <a16:creationId xmlns:a16="http://schemas.microsoft.com/office/drawing/2014/main" id="{C9D07F35-9AFD-3CBB-C13E-18E373461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4">
            <a:extLst>
              <a:ext uri="{FF2B5EF4-FFF2-40B4-BE49-F238E27FC236}">
                <a16:creationId xmlns:a16="http://schemas.microsoft.com/office/drawing/2014/main" id="{A456542E-047E-0E89-D23A-91472CEEE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47850"/>
            <a:ext cx="9144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Алгоритм поиска траектории</a:t>
            </a:r>
            <a:endParaRPr dirty="0"/>
          </a:p>
        </p:txBody>
      </p:sp>
      <p:pic>
        <p:nvPicPr>
          <p:cNvPr id="2774" name="Google Shape;2774;p44">
            <a:extLst>
              <a:ext uri="{FF2B5EF4-FFF2-40B4-BE49-F238E27FC236}">
                <a16:creationId xmlns:a16="http://schemas.microsoft.com/office/drawing/2014/main" id="{DE550B9C-26B4-5468-A400-C5ADEA7738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598" y="970450"/>
            <a:ext cx="602148" cy="602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5" name="Google Shape;2775;p44">
            <a:extLst>
              <a:ext uri="{FF2B5EF4-FFF2-40B4-BE49-F238E27FC236}">
                <a16:creationId xmlns:a16="http://schemas.microsoft.com/office/drawing/2014/main" id="{0F07D175-BA92-C76F-9F6A-1B277620D564}"/>
              </a:ext>
            </a:extLst>
          </p:cNvPr>
          <p:cNvGrpSpPr/>
          <p:nvPr/>
        </p:nvGrpSpPr>
        <p:grpSpPr>
          <a:xfrm>
            <a:off x="6672634" y="1572606"/>
            <a:ext cx="4688120" cy="4688120"/>
            <a:chOff x="6672634" y="1572606"/>
            <a:chExt cx="4688120" cy="4688120"/>
          </a:xfrm>
        </p:grpSpPr>
        <p:grpSp>
          <p:nvGrpSpPr>
            <p:cNvPr id="2776" name="Google Shape;2776;p44">
              <a:extLst>
                <a:ext uri="{FF2B5EF4-FFF2-40B4-BE49-F238E27FC236}">
                  <a16:creationId xmlns:a16="http://schemas.microsoft.com/office/drawing/2014/main" id="{23962325-CFA0-94EB-0E1B-6B8A9C3E2AF3}"/>
                </a:ext>
              </a:extLst>
            </p:cNvPr>
            <p:cNvGrpSpPr/>
            <p:nvPr/>
          </p:nvGrpSpPr>
          <p:grpSpPr>
            <a:xfrm rot="-8100000">
              <a:off x="7289887" y="2328472"/>
              <a:ext cx="3453614" cy="3176388"/>
              <a:chOff x="3756275" y="2288475"/>
              <a:chExt cx="450850" cy="414675"/>
            </a:xfrm>
          </p:grpSpPr>
          <p:sp>
            <p:nvSpPr>
              <p:cNvPr id="2777" name="Google Shape;2777;p44">
                <a:extLst>
                  <a:ext uri="{FF2B5EF4-FFF2-40B4-BE49-F238E27FC236}">
                    <a16:creationId xmlns:a16="http://schemas.microsoft.com/office/drawing/2014/main" id="{E685D653-C6FB-5C6B-82D5-A0F6BCC937F0}"/>
                  </a:ext>
                </a:extLst>
              </p:cNvPr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4">
                <a:extLst>
                  <a:ext uri="{FF2B5EF4-FFF2-40B4-BE49-F238E27FC236}">
                    <a16:creationId xmlns:a16="http://schemas.microsoft.com/office/drawing/2014/main" id="{26A1796C-EA98-0A2A-8EF0-6F7B49525202}"/>
                  </a:ext>
                </a:extLst>
              </p:cNvPr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4">
                <a:extLst>
                  <a:ext uri="{FF2B5EF4-FFF2-40B4-BE49-F238E27FC236}">
                    <a16:creationId xmlns:a16="http://schemas.microsoft.com/office/drawing/2014/main" id="{8B7A01A2-B568-CBB4-04CE-EDF7EF05A2AD}"/>
                  </a:ext>
                </a:extLst>
              </p:cNvPr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4">
                <a:extLst>
                  <a:ext uri="{FF2B5EF4-FFF2-40B4-BE49-F238E27FC236}">
                    <a16:creationId xmlns:a16="http://schemas.microsoft.com/office/drawing/2014/main" id="{47FC38BB-EC73-A751-5E59-FA2C4D641E3A}"/>
                  </a:ext>
                </a:extLst>
              </p:cNvPr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4">
                <a:extLst>
                  <a:ext uri="{FF2B5EF4-FFF2-40B4-BE49-F238E27FC236}">
                    <a16:creationId xmlns:a16="http://schemas.microsoft.com/office/drawing/2014/main" id="{A8124160-7525-5494-202B-13497DB3B805}"/>
                  </a:ext>
                </a:extLst>
              </p:cNvPr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4">
                <a:extLst>
                  <a:ext uri="{FF2B5EF4-FFF2-40B4-BE49-F238E27FC236}">
                    <a16:creationId xmlns:a16="http://schemas.microsoft.com/office/drawing/2014/main" id="{965955ED-DC8B-D1D0-16A7-A583FFD25E67}"/>
                  </a:ext>
                </a:extLst>
              </p:cNvPr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4">
                <a:extLst>
                  <a:ext uri="{FF2B5EF4-FFF2-40B4-BE49-F238E27FC236}">
                    <a16:creationId xmlns:a16="http://schemas.microsoft.com/office/drawing/2014/main" id="{85AF893B-12D7-239D-CF9E-7FCC6DF0FACE}"/>
                  </a:ext>
                </a:extLst>
              </p:cNvPr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4">
                <a:extLst>
                  <a:ext uri="{FF2B5EF4-FFF2-40B4-BE49-F238E27FC236}">
                    <a16:creationId xmlns:a16="http://schemas.microsoft.com/office/drawing/2014/main" id="{DCDA39AA-528D-8690-775E-7C4C7E4A17BC}"/>
                  </a:ext>
                </a:extLst>
              </p:cNvPr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4">
                <a:extLst>
                  <a:ext uri="{FF2B5EF4-FFF2-40B4-BE49-F238E27FC236}">
                    <a16:creationId xmlns:a16="http://schemas.microsoft.com/office/drawing/2014/main" id="{7C8F9D92-ECA6-EF5B-1CCB-2B08FDABAD42}"/>
                  </a:ext>
                </a:extLst>
              </p:cNvPr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4">
                <a:extLst>
                  <a:ext uri="{FF2B5EF4-FFF2-40B4-BE49-F238E27FC236}">
                    <a16:creationId xmlns:a16="http://schemas.microsoft.com/office/drawing/2014/main" id="{FFBEE77D-1D36-5A8D-AEB0-DBB35AE41AFE}"/>
                  </a:ext>
                </a:extLst>
              </p:cNvPr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4">
                <a:extLst>
                  <a:ext uri="{FF2B5EF4-FFF2-40B4-BE49-F238E27FC236}">
                    <a16:creationId xmlns:a16="http://schemas.microsoft.com/office/drawing/2014/main" id="{45BB62C8-9A5F-8AAB-DECB-64EE94512F37}"/>
                  </a:ext>
                </a:extLst>
              </p:cNvPr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4">
                <a:extLst>
                  <a:ext uri="{FF2B5EF4-FFF2-40B4-BE49-F238E27FC236}">
                    <a16:creationId xmlns:a16="http://schemas.microsoft.com/office/drawing/2014/main" id="{7C0CE4F4-6EF0-A609-9923-530FA40B194D}"/>
                  </a:ext>
                </a:extLst>
              </p:cNvPr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4">
                <a:extLst>
                  <a:ext uri="{FF2B5EF4-FFF2-40B4-BE49-F238E27FC236}">
                    <a16:creationId xmlns:a16="http://schemas.microsoft.com/office/drawing/2014/main" id="{B0634A6E-D90C-4EB0-072D-3395C7239095}"/>
                  </a:ext>
                </a:extLst>
              </p:cNvPr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4">
                <a:extLst>
                  <a:ext uri="{FF2B5EF4-FFF2-40B4-BE49-F238E27FC236}">
                    <a16:creationId xmlns:a16="http://schemas.microsoft.com/office/drawing/2014/main" id="{9AB8E089-14BB-9175-F626-21E30310B001}"/>
                  </a:ext>
                </a:extLst>
              </p:cNvPr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4">
                <a:extLst>
                  <a:ext uri="{FF2B5EF4-FFF2-40B4-BE49-F238E27FC236}">
                    <a16:creationId xmlns:a16="http://schemas.microsoft.com/office/drawing/2014/main" id="{0FD49034-543C-BFAE-78B2-5D2B4608D8E3}"/>
                  </a:ext>
                </a:extLst>
              </p:cNvPr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4">
                <a:extLst>
                  <a:ext uri="{FF2B5EF4-FFF2-40B4-BE49-F238E27FC236}">
                    <a16:creationId xmlns:a16="http://schemas.microsoft.com/office/drawing/2014/main" id="{FF3A2FC4-94E9-99D1-1963-F50ED8F7C4C4}"/>
                  </a:ext>
                </a:extLst>
              </p:cNvPr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4">
                <a:extLst>
                  <a:ext uri="{FF2B5EF4-FFF2-40B4-BE49-F238E27FC236}">
                    <a16:creationId xmlns:a16="http://schemas.microsoft.com/office/drawing/2014/main" id="{3AE60567-FC4C-124B-3F8C-107B3D45E82B}"/>
                  </a:ext>
                </a:extLst>
              </p:cNvPr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4">
                <a:extLst>
                  <a:ext uri="{FF2B5EF4-FFF2-40B4-BE49-F238E27FC236}">
                    <a16:creationId xmlns:a16="http://schemas.microsoft.com/office/drawing/2014/main" id="{FF025443-ACE3-388E-FBA2-92D35BFDA2A2}"/>
                  </a:ext>
                </a:extLst>
              </p:cNvPr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4">
                <a:extLst>
                  <a:ext uri="{FF2B5EF4-FFF2-40B4-BE49-F238E27FC236}">
                    <a16:creationId xmlns:a16="http://schemas.microsoft.com/office/drawing/2014/main" id="{90FE56A9-B596-EB69-B9FD-FF253DD70087}"/>
                  </a:ext>
                </a:extLst>
              </p:cNvPr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4">
                <a:extLst>
                  <a:ext uri="{FF2B5EF4-FFF2-40B4-BE49-F238E27FC236}">
                    <a16:creationId xmlns:a16="http://schemas.microsoft.com/office/drawing/2014/main" id="{6DAAB749-A239-B160-21E1-A5EDB9D8DF38}"/>
                  </a:ext>
                </a:extLst>
              </p:cNvPr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4">
                <a:extLst>
                  <a:ext uri="{FF2B5EF4-FFF2-40B4-BE49-F238E27FC236}">
                    <a16:creationId xmlns:a16="http://schemas.microsoft.com/office/drawing/2014/main" id="{71005ECA-721F-CC5B-D0C0-6B3BD53041FE}"/>
                  </a:ext>
                </a:extLst>
              </p:cNvPr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4">
                <a:extLst>
                  <a:ext uri="{FF2B5EF4-FFF2-40B4-BE49-F238E27FC236}">
                    <a16:creationId xmlns:a16="http://schemas.microsoft.com/office/drawing/2014/main" id="{F989D20A-A501-8F9E-DC84-1B7F6F148B3F}"/>
                  </a:ext>
                </a:extLst>
              </p:cNvPr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4">
                <a:extLst>
                  <a:ext uri="{FF2B5EF4-FFF2-40B4-BE49-F238E27FC236}">
                    <a16:creationId xmlns:a16="http://schemas.microsoft.com/office/drawing/2014/main" id="{B6C4680B-3BEA-9002-A68C-CBBC61AE2F70}"/>
                  </a:ext>
                </a:extLst>
              </p:cNvPr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4">
                <a:extLst>
                  <a:ext uri="{FF2B5EF4-FFF2-40B4-BE49-F238E27FC236}">
                    <a16:creationId xmlns:a16="http://schemas.microsoft.com/office/drawing/2014/main" id="{35BD1122-1B23-3666-488C-8448CD427AA3}"/>
                  </a:ext>
                </a:extLst>
              </p:cNvPr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4">
                <a:extLst>
                  <a:ext uri="{FF2B5EF4-FFF2-40B4-BE49-F238E27FC236}">
                    <a16:creationId xmlns:a16="http://schemas.microsoft.com/office/drawing/2014/main" id="{3717F053-1C0A-0A01-009B-F51013818C19}"/>
                  </a:ext>
                </a:extLst>
              </p:cNvPr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4">
                <a:extLst>
                  <a:ext uri="{FF2B5EF4-FFF2-40B4-BE49-F238E27FC236}">
                    <a16:creationId xmlns:a16="http://schemas.microsoft.com/office/drawing/2014/main" id="{C9BE0C85-63C9-3141-9EBB-13FD57F2A4D3}"/>
                  </a:ext>
                </a:extLst>
              </p:cNvPr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4">
                <a:extLst>
                  <a:ext uri="{FF2B5EF4-FFF2-40B4-BE49-F238E27FC236}">
                    <a16:creationId xmlns:a16="http://schemas.microsoft.com/office/drawing/2014/main" id="{93BD2362-8D4D-18B8-6811-58A31FAAE825}"/>
                  </a:ext>
                </a:extLst>
              </p:cNvPr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4">
                <a:extLst>
                  <a:ext uri="{FF2B5EF4-FFF2-40B4-BE49-F238E27FC236}">
                    <a16:creationId xmlns:a16="http://schemas.microsoft.com/office/drawing/2014/main" id="{B0867866-8493-FAA1-787F-E1F1FAC3C094}"/>
                  </a:ext>
                </a:extLst>
              </p:cNvPr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4">
                <a:extLst>
                  <a:ext uri="{FF2B5EF4-FFF2-40B4-BE49-F238E27FC236}">
                    <a16:creationId xmlns:a16="http://schemas.microsoft.com/office/drawing/2014/main" id="{08A9D839-A90E-25C3-FB9D-80F3E16E9D8E}"/>
                  </a:ext>
                </a:extLst>
              </p:cNvPr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4">
                <a:extLst>
                  <a:ext uri="{FF2B5EF4-FFF2-40B4-BE49-F238E27FC236}">
                    <a16:creationId xmlns:a16="http://schemas.microsoft.com/office/drawing/2014/main" id="{C077F91F-65E2-A512-CB18-5C220B834217}"/>
                  </a:ext>
                </a:extLst>
              </p:cNvPr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4">
                <a:extLst>
                  <a:ext uri="{FF2B5EF4-FFF2-40B4-BE49-F238E27FC236}">
                    <a16:creationId xmlns:a16="http://schemas.microsoft.com/office/drawing/2014/main" id="{649E5F65-2455-733E-90B5-6BF43300F210}"/>
                  </a:ext>
                </a:extLst>
              </p:cNvPr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4">
                <a:extLst>
                  <a:ext uri="{FF2B5EF4-FFF2-40B4-BE49-F238E27FC236}">
                    <a16:creationId xmlns:a16="http://schemas.microsoft.com/office/drawing/2014/main" id="{57EF31B2-E936-E746-0D08-A6219B9BFEBD}"/>
                  </a:ext>
                </a:extLst>
              </p:cNvPr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4">
                <a:extLst>
                  <a:ext uri="{FF2B5EF4-FFF2-40B4-BE49-F238E27FC236}">
                    <a16:creationId xmlns:a16="http://schemas.microsoft.com/office/drawing/2014/main" id="{E051F93F-E837-BC30-0F40-45DCDCEFA7EB}"/>
                  </a:ext>
                </a:extLst>
              </p:cNvPr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4">
                <a:extLst>
                  <a:ext uri="{FF2B5EF4-FFF2-40B4-BE49-F238E27FC236}">
                    <a16:creationId xmlns:a16="http://schemas.microsoft.com/office/drawing/2014/main" id="{2F380335-5322-88A4-2172-99708039D4D7}"/>
                  </a:ext>
                </a:extLst>
              </p:cNvPr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4">
                <a:extLst>
                  <a:ext uri="{FF2B5EF4-FFF2-40B4-BE49-F238E27FC236}">
                    <a16:creationId xmlns:a16="http://schemas.microsoft.com/office/drawing/2014/main" id="{2C84D1AC-EA06-E967-9F87-EF0B88378382}"/>
                  </a:ext>
                </a:extLst>
              </p:cNvPr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4">
                <a:extLst>
                  <a:ext uri="{FF2B5EF4-FFF2-40B4-BE49-F238E27FC236}">
                    <a16:creationId xmlns:a16="http://schemas.microsoft.com/office/drawing/2014/main" id="{B99EA2D1-D4CF-7857-C593-5A9217D3C514}"/>
                  </a:ext>
                </a:extLst>
              </p:cNvPr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4">
                <a:extLst>
                  <a:ext uri="{FF2B5EF4-FFF2-40B4-BE49-F238E27FC236}">
                    <a16:creationId xmlns:a16="http://schemas.microsoft.com/office/drawing/2014/main" id="{84C97594-6BCE-3EC7-0FE1-21D2C9070B13}"/>
                  </a:ext>
                </a:extLst>
              </p:cNvPr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4">
                <a:extLst>
                  <a:ext uri="{FF2B5EF4-FFF2-40B4-BE49-F238E27FC236}">
                    <a16:creationId xmlns:a16="http://schemas.microsoft.com/office/drawing/2014/main" id="{E62A45DA-7556-12DB-88F8-21C9A3DD46B7}"/>
                  </a:ext>
                </a:extLst>
              </p:cNvPr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4">
                <a:extLst>
                  <a:ext uri="{FF2B5EF4-FFF2-40B4-BE49-F238E27FC236}">
                    <a16:creationId xmlns:a16="http://schemas.microsoft.com/office/drawing/2014/main" id="{E1244341-E42C-973E-A9B4-12B6A361B1EE}"/>
                  </a:ext>
                </a:extLst>
              </p:cNvPr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4">
                <a:extLst>
                  <a:ext uri="{FF2B5EF4-FFF2-40B4-BE49-F238E27FC236}">
                    <a16:creationId xmlns:a16="http://schemas.microsoft.com/office/drawing/2014/main" id="{E0FCCE93-BA5D-D534-4230-F63E04CDDE8E}"/>
                  </a:ext>
                </a:extLst>
              </p:cNvPr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4">
                <a:extLst>
                  <a:ext uri="{FF2B5EF4-FFF2-40B4-BE49-F238E27FC236}">
                    <a16:creationId xmlns:a16="http://schemas.microsoft.com/office/drawing/2014/main" id="{C979484A-D775-0C7C-03FB-C7AF3AD0991E}"/>
                  </a:ext>
                </a:extLst>
              </p:cNvPr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4">
                <a:extLst>
                  <a:ext uri="{FF2B5EF4-FFF2-40B4-BE49-F238E27FC236}">
                    <a16:creationId xmlns:a16="http://schemas.microsoft.com/office/drawing/2014/main" id="{B17920CC-5F24-1151-4B7E-302D1BA2E913}"/>
                  </a:ext>
                </a:extLst>
              </p:cNvPr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4">
                <a:extLst>
                  <a:ext uri="{FF2B5EF4-FFF2-40B4-BE49-F238E27FC236}">
                    <a16:creationId xmlns:a16="http://schemas.microsoft.com/office/drawing/2014/main" id="{4B909B41-F4A4-B28B-C46F-E0AA2BDFABEE}"/>
                  </a:ext>
                </a:extLst>
              </p:cNvPr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4">
                <a:extLst>
                  <a:ext uri="{FF2B5EF4-FFF2-40B4-BE49-F238E27FC236}">
                    <a16:creationId xmlns:a16="http://schemas.microsoft.com/office/drawing/2014/main" id="{0EC2A7C5-9CD4-8148-1FE9-5FF7CD601C14}"/>
                  </a:ext>
                </a:extLst>
              </p:cNvPr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4">
                <a:extLst>
                  <a:ext uri="{FF2B5EF4-FFF2-40B4-BE49-F238E27FC236}">
                    <a16:creationId xmlns:a16="http://schemas.microsoft.com/office/drawing/2014/main" id="{C1B5EFE4-DEB0-ACE1-F63B-7DEC2506E88E}"/>
                  </a:ext>
                </a:extLst>
              </p:cNvPr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4">
                <a:extLst>
                  <a:ext uri="{FF2B5EF4-FFF2-40B4-BE49-F238E27FC236}">
                    <a16:creationId xmlns:a16="http://schemas.microsoft.com/office/drawing/2014/main" id="{73F2917E-7ACC-CF07-3C10-D45DDF31E954}"/>
                  </a:ext>
                </a:extLst>
              </p:cNvPr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4">
                <a:extLst>
                  <a:ext uri="{FF2B5EF4-FFF2-40B4-BE49-F238E27FC236}">
                    <a16:creationId xmlns:a16="http://schemas.microsoft.com/office/drawing/2014/main" id="{41665682-42A1-2B56-6C02-77A6D5E260EF}"/>
                  </a:ext>
                </a:extLst>
              </p:cNvPr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4">
                <a:extLst>
                  <a:ext uri="{FF2B5EF4-FFF2-40B4-BE49-F238E27FC236}">
                    <a16:creationId xmlns:a16="http://schemas.microsoft.com/office/drawing/2014/main" id="{60623B4D-7E3C-B6FD-FA1B-26AB51943BF3}"/>
                  </a:ext>
                </a:extLst>
              </p:cNvPr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4">
                <a:extLst>
                  <a:ext uri="{FF2B5EF4-FFF2-40B4-BE49-F238E27FC236}">
                    <a16:creationId xmlns:a16="http://schemas.microsoft.com/office/drawing/2014/main" id="{6807C338-BBA7-660C-2826-93F56B728079}"/>
                  </a:ext>
                </a:extLst>
              </p:cNvPr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4">
                <a:extLst>
                  <a:ext uri="{FF2B5EF4-FFF2-40B4-BE49-F238E27FC236}">
                    <a16:creationId xmlns:a16="http://schemas.microsoft.com/office/drawing/2014/main" id="{2789BEEB-6901-55C8-F575-807875042EEE}"/>
                  </a:ext>
                </a:extLst>
              </p:cNvPr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4">
                <a:extLst>
                  <a:ext uri="{FF2B5EF4-FFF2-40B4-BE49-F238E27FC236}">
                    <a16:creationId xmlns:a16="http://schemas.microsoft.com/office/drawing/2014/main" id="{0715D606-3B49-70A0-E57D-3379A6406916}"/>
                  </a:ext>
                </a:extLst>
              </p:cNvPr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4">
                <a:extLst>
                  <a:ext uri="{FF2B5EF4-FFF2-40B4-BE49-F238E27FC236}">
                    <a16:creationId xmlns:a16="http://schemas.microsoft.com/office/drawing/2014/main" id="{15689915-1128-0620-F007-790B9F9A16C9}"/>
                  </a:ext>
                </a:extLst>
              </p:cNvPr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4">
                <a:extLst>
                  <a:ext uri="{FF2B5EF4-FFF2-40B4-BE49-F238E27FC236}">
                    <a16:creationId xmlns:a16="http://schemas.microsoft.com/office/drawing/2014/main" id="{7C0831EF-028B-C67E-C2AB-9C667C48B8AF}"/>
                  </a:ext>
                </a:extLst>
              </p:cNvPr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4">
                <a:extLst>
                  <a:ext uri="{FF2B5EF4-FFF2-40B4-BE49-F238E27FC236}">
                    <a16:creationId xmlns:a16="http://schemas.microsoft.com/office/drawing/2014/main" id="{2E5F86BE-8EC3-80CA-0E7A-B9DC3DDCD5CE}"/>
                  </a:ext>
                </a:extLst>
              </p:cNvPr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4">
                <a:extLst>
                  <a:ext uri="{FF2B5EF4-FFF2-40B4-BE49-F238E27FC236}">
                    <a16:creationId xmlns:a16="http://schemas.microsoft.com/office/drawing/2014/main" id="{1EFF5253-08CC-80D1-6B39-749B90203C51}"/>
                  </a:ext>
                </a:extLst>
              </p:cNvPr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4">
                <a:extLst>
                  <a:ext uri="{FF2B5EF4-FFF2-40B4-BE49-F238E27FC236}">
                    <a16:creationId xmlns:a16="http://schemas.microsoft.com/office/drawing/2014/main" id="{0581AE0A-E073-A3C6-D893-4D76D19E6DAC}"/>
                  </a:ext>
                </a:extLst>
              </p:cNvPr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4">
                <a:extLst>
                  <a:ext uri="{FF2B5EF4-FFF2-40B4-BE49-F238E27FC236}">
                    <a16:creationId xmlns:a16="http://schemas.microsoft.com/office/drawing/2014/main" id="{13111A73-34B0-BA5E-44D7-3559A1085ADB}"/>
                  </a:ext>
                </a:extLst>
              </p:cNvPr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4">
                <a:extLst>
                  <a:ext uri="{FF2B5EF4-FFF2-40B4-BE49-F238E27FC236}">
                    <a16:creationId xmlns:a16="http://schemas.microsoft.com/office/drawing/2014/main" id="{73C5FE32-9072-FFF5-14E9-389DFB9A47F3}"/>
                  </a:ext>
                </a:extLst>
              </p:cNvPr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4">
                <a:extLst>
                  <a:ext uri="{FF2B5EF4-FFF2-40B4-BE49-F238E27FC236}">
                    <a16:creationId xmlns:a16="http://schemas.microsoft.com/office/drawing/2014/main" id="{16FD4E67-AFDE-50DE-77E0-3754A3E4F9D9}"/>
                  </a:ext>
                </a:extLst>
              </p:cNvPr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4">
                <a:extLst>
                  <a:ext uri="{FF2B5EF4-FFF2-40B4-BE49-F238E27FC236}">
                    <a16:creationId xmlns:a16="http://schemas.microsoft.com/office/drawing/2014/main" id="{73A7A939-DD25-3F56-286F-CFC44D11B397}"/>
                  </a:ext>
                </a:extLst>
              </p:cNvPr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4">
                <a:extLst>
                  <a:ext uri="{FF2B5EF4-FFF2-40B4-BE49-F238E27FC236}">
                    <a16:creationId xmlns:a16="http://schemas.microsoft.com/office/drawing/2014/main" id="{94A78849-DA46-069C-6BA1-C728D5E0FCB9}"/>
                  </a:ext>
                </a:extLst>
              </p:cNvPr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4">
                <a:extLst>
                  <a:ext uri="{FF2B5EF4-FFF2-40B4-BE49-F238E27FC236}">
                    <a16:creationId xmlns:a16="http://schemas.microsoft.com/office/drawing/2014/main" id="{305FF853-E6F8-0029-5424-D0333CFB0BEA}"/>
                  </a:ext>
                </a:extLst>
              </p:cNvPr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4">
                <a:extLst>
                  <a:ext uri="{FF2B5EF4-FFF2-40B4-BE49-F238E27FC236}">
                    <a16:creationId xmlns:a16="http://schemas.microsoft.com/office/drawing/2014/main" id="{0A217A2F-0121-5C71-8106-7A3B091D5D94}"/>
                  </a:ext>
                </a:extLst>
              </p:cNvPr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4">
                <a:extLst>
                  <a:ext uri="{FF2B5EF4-FFF2-40B4-BE49-F238E27FC236}">
                    <a16:creationId xmlns:a16="http://schemas.microsoft.com/office/drawing/2014/main" id="{3F76EDE8-A9D4-CD5D-329E-E0A6FCD96F9F}"/>
                  </a:ext>
                </a:extLst>
              </p:cNvPr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4">
                <a:extLst>
                  <a:ext uri="{FF2B5EF4-FFF2-40B4-BE49-F238E27FC236}">
                    <a16:creationId xmlns:a16="http://schemas.microsoft.com/office/drawing/2014/main" id="{EF5A2DE3-0981-99B6-B04D-0FFA22D2FA99}"/>
                  </a:ext>
                </a:extLst>
              </p:cNvPr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4">
                <a:extLst>
                  <a:ext uri="{FF2B5EF4-FFF2-40B4-BE49-F238E27FC236}">
                    <a16:creationId xmlns:a16="http://schemas.microsoft.com/office/drawing/2014/main" id="{4327AE52-5F24-6F22-B2C7-A016314F7B41}"/>
                  </a:ext>
                </a:extLst>
              </p:cNvPr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4">
                <a:extLst>
                  <a:ext uri="{FF2B5EF4-FFF2-40B4-BE49-F238E27FC236}">
                    <a16:creationId xmlns:a16="http://schemas.microsoft.com/office/drawing/2014/main" id="{D126ACF4-4996-DC4E-6D58-D637650006A7}"/>
                  </a:ext>
                </a:extLst>
              </p:cNvPr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4">
                <a:extLst>
                  <a:ext uri="{FF2B5EF4-FFF2-40B4-BE49-F238E27FC236}">
                    <a16:creationId xmlns:a16="http://schemas.microsoft.com/office/drawing/2014/main" id="{BCEDDA4A-BB19-43EF-78DD-6A4AB3D550D2}"/>
                  </a:ext>
                </a:extLst>
              </p:cNvPr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4">
                <a:extLst>
                  <a:ext uri="{FF2B5EF4-FFF2-40B4-BE49-F238E27FC236}">
                    <a16:creationId xmlns:a16="http://schemas.microsoft.com/office/drawing/2014/main" id="{2971906F-71A8-C39B-3276-861E2D755E6A}"/>
                  </a:ext>
                </a:extLst>
              </p:cNvPr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4">
                <a:extLst>
                  <a:ext uri="{FF2B5EF4-FFF2-40B4-BE49-F238E27FC236}">
                    <a16:creationId xmlns:a16="http://schemas.microsoft.com/office/drawing/2014/main" id="{12B0A237-0F83-77BB-A763-E7B9274C7AE4}"/>
                  </a:ext>
                </a:extLst>
              </p:cNvPr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4">
                <a:extLst>
                  <a:ext uri="{FF2B5EF4-FFF2-40B4-BE49-F238E27FC236}">
                    <a16:creationId xmlns:a16="http://schemas.microsoft.com/office/drawing/2014/main" id="{AB5CA826-3068-1F66-D46D-F0BDDF26CCAE}"/>
                  </a:ext>
                </a:extLst>
              </p:cNvPr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4">
                <a:extLst>
                  <a:ext uri="{FF2B5EF4-FFF2-40B4-BE49-F238E27FC236}">
                    <a16:creationId xmlns:a16="http://schemas.microsoft.com/office/drawing/2014/main" id="{4CF92E40-48C9-4611-C438-2326C04C1968}"/>
                  </a:ext>
                </a:extLst>
              </p:cNvPr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4">
                <a:extLst>
                  <a:ext uri="{FF2B5EF4-FFF2-40B4-BE49-F238E27FC236}">
                    <a16:creationId xmlns:a16="http://schemas.microsoft.com/office/drawing/2014/main" id="{2D3B6775-D172-6AEE-946E-57A1ECE91843}"/>
                  </a:ext>
                </a:extLst>
              </p:cNvPr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4">
                <a:extLst>
                  <a:ext uri="{FF2B5EF4-FFF2-40B4-BE49-F238E27FC236}">
                    <a16:creationId xmlns:a16="http://schemas.microsoft.com/office/drawing/2014/main" id="{35B44251-30E9-5696-AB2C-C86A089E0254}"/>
                  </a:ext>
                </a:extLst>
              </p:cNvPr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4">
                <a:extLst>
                  <a:ext uri="{FF2B5EF4-FFF2-40B4-BE49-F238E27FC236}">
                    <a16:creationId xmlns:a16="http://schemas.microsoft.com/office/drawing/2014/main" id="{138A3699-BF33-9FBC-0258-051FD5AD2B53}"/>
                  </a:ext>
                </a:extLst>
              </p:cNvPr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4">
                <a:extLst>
                  <a:ext uri="{FF2B5EF4-FFF2-40B4-BE49-F238E27FC236}">
                    <a16:creationId xmlns:a16="http://schemas.microsoft.com/office/drawing/2014/main" id="{EBE34FCB-E002-C0E1-19EC-4C975C1ED037}"/>
                  </a:ext>
                </a:extLst>
              </p:cNvPr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53" name="Google Shape;2853;p44">
              <a:extLst>
                <a:ext uri="{FF2B5EF4-FFF2-40B4-BE49-F238E27FC236}">
                  <a16:creationId xmlns:a16="http://schemas.microsoft.com/office/drawing/2014/main" id="{CAF904C6-76A5-0CA7-96C7-CA9D4545770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9250" y="3611100"/>
              <a:ext cx="787799" cy="787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99010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>
          <a:extLst>
            <a:ext uri="{FF2B5EF4-FFF2-40B4-BE49-F238E27FC236}">
              <a16:creationId xmlns:a16="http://schemas.microsoft.com/office/drawing/2014/main" id="{D34488FD-C02F-4C8E-2242-9B83573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12" name="Google Shape;3012;p49">
                <a:extLst>
                  <a:ext uri="{FF2B5EF4-FFF2-40B4-BE49-F238E27FC236}">
                    <a16:creationId xmlns:a16="http://schemas.microsoft.com/office/drawing/2014/main" id="{FBD00B70-E536-11DD-F634-0B65753839D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50593" y="742563"/>
                <a:ext cx="7842813" cy="365837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unito"/>
                  <a:buChar char="●"/>
                </a:pPr>
                <a:r>
                  <a:rPr lang="ru-RU" sz="1600" dirty="0"/>
                  <a:t>Грубый поиск</a:t>
                </a:r>
                <a:endParaRPr sz="1600" dirty="0"/>
              </a:p>
              <a:p>
                <a:pPr lvl="1">
                  <a:buClr>
                    <a:schemeClr val="dk1"/>
                  </a:buClr>
                  <a:buFont typeface="Nunito Light"/>
                  <a:buChar char="○"/>
                </a:pPr>
                <a:r>
                  <a:rPr lang="ru-RU" sz="1600" dirty="0"/>
                  <a:t>Сканирование сферической сетки углов (азимут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0…360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, угол места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−20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85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) с большим шагом. </a:t>
                </a:r>
                <a:endParaRPr sz="1600" dirty="0"/>
              </a:p>
              <a:p>
                <a:pPr marL="457200" lvl="0" indent="-317500" algn="l" rtl="0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unito"/>
                  <a:buChar char="●"/>
                </a:pPr>
                <a:r>
                  <a:rPr lang="ru-RU" sz="1600" dirty="0"/>
                  <a:t>Локальное уточнение</a:t>
                </a:r>
                <a:endParaRPr sz="1600" dirty="0"/>
              </a:p>
              <a:p>
                <a:pPr lvl="1">
                  <a:buClr>
                    <a:schemeClr val="dk1"/>
                  </a:buClr>
                  <a:buFont typeface="Nunito Light"/>
                  <a:buChar char="○"/>
                </a:pPr>
                <a:r>
                  <a:rPr lang="ru-RU" sz="1600" dirty="0"/>
                  <a:t>Итеративное уменьшение области поиска вокруг лучшего кандидата с  уменьшением шага.</a:t>
                </a:r>
                <a:endParaRPr sz="1600" dirty="0"/>
              </a:p>
              <a:p>
                <a:pPr marL="457200" lvl="0" indent="-317500" algn="l" rtl="0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unito"/>
                  <a:buChar char="●"/>
                </a:pPr>
                <a:r>
                  <a:rPr lang="ru-RU" sz="1600" dirty="0"/>
                  <a:t>Координатный спуск</a:t>
                </a:r>
                <a:endParaRPr sz="1600" dirty="0"/>
              </a:p>
              <a:p>
                <a:pPr lvl="1">
                  <a:buClr>
                    <a:schemeClr val="dk1"/>
                  </a:buClr>
                  <a:buFont typeface="Nunito Light"/>
                  <a:buChar char="○"/>
                </a:pPr>
                <a:r>
                  <a:rPr lang="ru-RU" sz="1600" dirty="0"/>
                  <a:t>Тонкая настройка углов для минимизации ошибки.</a:t>
                </a:r>
                <a:endParaRPr sz="1600" dirty="0"/>
              </a:p>
              <a:p>
                <a:pPr marL="457200" lvl="0" indent="-317500" algn="l" rtl="0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unito"/>
                  <a:buChar char="●"/>
                </a:pPr>
                <a:r>
                  <a:rPr lang="ru-RU" sz="1600" dirty="0"/>
                  <a:t>Метод </a:t>
                </a:r>
                <a:r>
                  <a:rPr lang="ru-RU" sz="1600" dirty="0" err="1"/>
                  <a:t>Нелдера</a:t>
                </a:r>
                <a:r>
                  <a:rPr lang="ru-RU" sz="1600" dirty="0"/>
                  <a:t>-Мида</a:t>
                </a:r>
                <a:endParaRPr sz="1600" dirty="0"/>
              </a:p>
              <a:p>
                <a:pPr lvl="1">
                  <a:buClr>
                    <a:schemeClr val="dk1"/>
                  </a:buClr>
                  <a:buFont typeface="Nunito Light"/>
                  <a:buChar char="○"/>
                </a:pPr>
                <a:r>
                  <a:rPr lang="ru-RU" sz="1600" dirty="0"/>
                  <a:t>Финальная оптимизация для нахождения глобального минимума функции промаха.</a:t>
                </a:r>
                <a:endParaRPr sz="1600" dirty="0"/>
              </a:p>
            </p:txBody>
          </p:sp>
        </mc:Choice>
        <mc:Fallback xmlns="">
          <p:sp>
            <p:nvSpPr>
              <p:cNvPr id="3012" name="Google Shape;3012;p49">
                <a:extLst>
                  <a:ext uri="{FF2B5EF4-FFF2-40B4-BE49-F238E27FC236}">
                    <a16:creationId xmlns:a16="http://schemas.microsoft.com/office/drawing/2014/main" id="{FBD00B70-E536-11DD-F634-0B65753839D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0593" y="742563"/>
                <a:ext cx="7842813" cy="3658373"/>
              </a:xfrm>
              <a:prstGeom prst="rect">
                <a:avLst/>
              </a:prstGeom>
              <a:blipFill>
                <a:blip r:embed="rId3"/>
                <a:stretch>
                  <a:fillRect b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13" name="Google Shape;3013;p49">
            <a:extLst>
              <a:ext uri="{FF2B5EF4-FFF2-40B4-BE49-F238E27FC236}">
                <a16:creationId xmlns:a16="http://schemas.microsoft.com/office/drawing/2014/main" id="{7F00468E-6C37-7C96-1D04-7AB9C59AD0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2805" y="-245677"/>
            <a:ext cx="1082977" cy="1082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690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3">
          <a:extLst>
            <a:ext uri="{FF2B5EF4-FFF2-40B4-BE49-F238E27FC236}">
              <a16:creationId xmlns:a16="http://schemas.microsoft.com/office/drawing/2014/main" id="{CDE4694F-728D-2CE5-D40F-8F3A3170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4" name="Google Shape;7164;p58">
            <a:extLst>
              <a:ext uri="{FF2B5EF4-FFF2-40B4-BE49-F238E27FC236}">
                <a16:creationId xmlns:a16="http://schemas.microsoft.com/office/drawing/2014/main" id="{284B2639-346E-1B10-A792-BBAE40E4BD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7165" name="Google Shape;7165;p58">
            <a:extLst>
              <a:ext uri="{FF2B5EF4-FFF2-40B4-BE49-F238E27FC236}">
                <a16:creationId xmlns:a16="http://schemas.microsoft.com/office/drawing/2014/main" id="{AE008726-24D8-C6A6-28B7-07C47F0575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63901" y="151530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В ходе работы был создан полноценный симулятор перехвата.</a:t>
            </a:r>
            <a:endParaRPr dirty="0"/>
          </a:p>
        </p:txBody>
      </p:sp>
      <p:sp>
        <p:nvSpPr>
          <p:cNvPr id="7166" name="Google Shape;7166;p58">
            <a:extLst>
              <a:ext uri="{FF2B5EF4-FFF2-40B4-BE49-F238E27FC236}">
                <a16:creationId xmlns:a16="http://schemas.microsoft.com/office/drawing/2014/main" id="{31F4B87C-89D8-325E-69A4-9CD5A4C335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35800" y="1515300"/>
            <a:ext cx="2788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Реализованная физическая модель описывает поведение тела в атмосфере, учитывая снос ветром.</a:t>
            </a:r>
            <a:endParaRPr dirty="0"/>
          </a:p>
        </p:txBody>
      </p:sp>
      <p:sp>
        <p:nvSpPr>
          <p:cNvPr id="7167" name="Google Shape;7167;p58">
            <a:extLst>
              <a:ext uri="{FF2B5EF4-FFF2-40B4-BE49-F238E27FC236}">
                <a16:creationId xmlns:a16="http://schemas.microsoft.com/office/drawing/2014/main" id="{6A626592-DE88-CD82-F09B-58E5451CA72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63901" y="3099374"/>
            <a:ext cx="2788200" cy="1139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Применение метода Рунге-Кутты и алгоритмов оптимизации позволило добиться высокой точности попадания.</a:t>
            </a:r>
            <a:endParaRPr dirty="0"/>
          </a:p>
        </p:txBody>
      </p:sp>
      <p:sp>
        <p:nvSpPr>
          <p:cNvPr id="7168" name="Google Shape;7168;p58">
            <a:extLst>
              <a:ext uri="{FF2B5EF4-FFF2-40B4-BE49-F238E27FC236}">
                <a16:creationId xmlns:a16="http://schemas.microsoft.com/office/drawing/2014/main" id="{81ED8238-B979-7BBB-0F25-60AE1AB2BDC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635800" y="3099375"/>
            <a:ext cx="2788200" cy="1410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Упрощение модели движения цели позволило сохранить баланс между физической достоверностью перехвата и производительностью системы.</a:t>
            </a:r>
            <a:endParaRPr dirty="0"/>
          </a:p>
        </p:txBody>
      </p:sp>
      <p:sp>
        <p:nvSpPr>
          <p:cNvPr id="7173" name="Google Shape;7173;p58">
            <a:extLst>
              <a:ext uri="{FF2B5EF4-FFF2-40B4-BE49-F238E27FC236}">
                <a16:creationId xmlns:a16="http://schemas.microsoft.com/office/drawing/2014/main" id="{67CE312F-5D80-4D1F-486A-D44F387D50D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1411650"/>
            <a:ext cx="744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74" name="Google Shape;7174;p58">
            <a:extLst>
              <a:ext uri="{FF2B5EF4-FFF2-40B4-BE49-F238E27FC236}">
                <a16:creationId xmlns:a16="http://schemas.microsoft.com/office/drawing/2014/main" id="{2B3C4806-ECAF-9614-436F-A4494E21A337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891898" y="1411650"/>
            <a:ext cx="744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75" name="Google Shape;7175;p58">
            <a:extLst>
              <a:ext uri="{FF2B5EF4-FFF2-40B4-BE49-F238E27FC236}">
                <a16:creationId xmlns:a16="http://schemas.microsoft.com/office/drawing/2014/main" id="{2BABB62B-8C6E-57D7-3950-2BC98F78A51C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720000" y="2995725"/>
            <a:ext cx="744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76" name="Google Shape;7176;p58">
            <a:extLst>
              <a:ext uri="{FF2B5EF4-FFF2-40B4-BE49-F238E27FC236}">
                <a16:creationId xmlns:a16="http://schemas.microsoft.com/office/drawing/2014/main" id="{14E9D88D-F641-F056-E90E-C91FF08A771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891900" y="2995725"/>
            <a:ext cx="744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923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>
          <a:extLst>
            <a:ext uri="{FF2B5EF4-FFF2-40B4-BE49-F238E27FC236}">
              <a16:creationId xmlns:a16="http://schemas.microsoft.com/office/drawing/2014/main" id="{26C5C2D9-0834-E466-27E8-14BF53D3B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4">
            <a:extLst>
              <a:ext uri="{FF2B5EF4-FFF2-40B4-BE49-F238E27FC236}">
                <a16:creationId xmlns:a16="http://schemas.microsoft.com/office/drawing/2014/main" id="{62735659-43F1-7420-0969-C49EB9F6C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47850"/>
            <a:ext cx="9144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Технологический стек</a:t>
            </a:r>
            <a:endParaRPr dirty="0"/>
          </a:p>
        </p:txBody>
      </p:sp>
      <p:pic>
        <p:nvPicPr>
          <p:cNvPr id="2774" name="Google Shape;2774;p44">
            <a:extLst>
              <a:ext uri="{FF2B5EF4-FFF2-40B4-BE49-F238E27FC236}">
                <a16:creationId xmlns:a16="http://schemas.microsoft.com/office/drawing/2014/main" id="{D8179FEE-BA99-3D13-3F0F-1B70419673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598" y="970450"/>
            <a:ext cx="602148" cy="602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5" name="Google Shape;2775;p44">
            <a:extLst>
              <a:ext uri="{FF2B5EF4-FFF2-40B4-BE49-F238E27FC236}">
                <a16:creationId xmlns:a16="http://schemas.microsoft.com/office/drawing/2014/main" id="{51BE8618-6E87-6C40-DB52-B2AED5E55437}"/>
              </a:ext>
            </a:extLst>
          </p:cNvPr>
          <p:cNvGrpSpPr/>
          <p:nvPr/>
        </p:nvGrpSpPr>
        <p:grpSpPr>
          <a:xfrm>
            <a:off x="6672634" y="1572606"/>
            <a:ext cx="4688120" cy="4688120"/>
            <a:chOff x="6672634" y="1572606"/>
            <a:chExt cx="4688120" cy="4688120"/>
          </a:xfrm>
        </p:grpSpPr>
        <p:grpSp>
          <p:nvGrpSpPr>
            <p:cNvPr id="2776" name="Google Shape;2776;p44">
              <a:extLst>
                <a:ext uri="{FF2B5EF4-FFF2-40B4-BE49-F238E27FC236}">
                  <a16:creationId xmlns:a16="http://schemas.microsoft.com/office/drawing/2014/main" id="{28FD72E3-C74D-931C-E1CD-E569D355BCA1}"/>
                </a:ext>
              </a:extLst>
            </p:cNvPr>
            <p:cNvGrpSpPr/>
            <p:nvPr/>
          </p:nvGrpSpPr>
          <p:grpSpPr>
            <a:xfrm rot="-8100000">
              <a:off x="7289887" y="2328472"/>
              <a:ext cx="3453614" cy="3176388"/>
              <a:chOff x="3756275" y="2288475"/>
              <a:chExt cx="450850" cy="414675"/>
            </a:xfrm>
          </p:grpSpPr>
          <p:sp>
            <p:nvSpPr>
              <p:cNvPr id="2777" name="Google Shape;2777;p44">
                <a:extLst>
                  <a:ext uri="{FF2B5EF4-FFF2-40B4-BE49-F238E27FC236}">
                    <a16:creationId xmlns:a16="http://schemas.microsoft.com/office/drawing/2014/main" id="{01B3FB1D-FE26-44DD-1B74-BA0167DEB7D1}"/>
                  </a:ext>
                </a:extLst>
              </p:cNvPr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4">
                <a:extLst>
                  <a:ext uri="{FF2B5EF4-FFF2-40B4-BE49-F238E27FC236}">
                    <a16:creationId xmlns:a16="http://schemas.microsoft.com/office/drawing/2014/main" id="{58CBFDEF-0698-6273-9DA3-B176B11CF78E}"/>
                  </a:ext>
                </a:extLst>
              </p:cNvPr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4">
                <a:extLst>
                  <a:ext uri="{FF2B5EF4-FFF2-40B4-BE49-F238E27FC236}">
                    <a16:creationId xmlns:a16="http://schemas.microsoft.com/office/drawing/2014/main" id="{C102EDF7-3D95-6466-6A19-0B4DDB915869}"/>
                  </a:ext>
                </a:extLst>
              </p:cNvPr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4">
                <a:extLst>
                  <a:ext uri="{FF2B5EF4-FFF2-40B4-BE49-F238E27FC236}">
                    <a16:creationId xmlns:a16="http://schemas.microsoft.com/office/drawing/2014/main" id="{2E2CF114-CE84-D234-84EA-6E8B1F068212}"/>
                  </a:ext>
                </a:extLst>
              </p:cNvPr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4">
                <a:extLst>
                  <a:ext uri="{FF2B5EF4-FFF2-40B4-BE49-F238E27FC236}">
                    <a16:creationId xmlns:a16="http://schemas.microsoft.com/office/drawing/2014/main" id="{C3EE6637-9F77-7661-A432-CFA7A7B8BC28}"/>
                  </a:ext>
                </a:extLst>
              </p:cNvPr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4">
                <a:extLst>
                  <a:ext uri="{FF2B5EF4-FFF2-40B4-BE49-F238E27FC236}">
                    <a16:creationId xmlns:a16="http://schemas.microsoft.com/office/drawing/2014/main" id="{316D6729-E5A9-A1B0-FD7D-C455DC077F8B}"/>
                  </a:ext>
                </a:extLst>
              </p:cNvPr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4">
                <a:extLst>
                  <a:ext uri="{FF2B5EF4-FFF2-40B4-BE49-F238E27FC236}">
                    <a16:creationId xmlns:a16="http://schemas.microsoft.com/office/drawing/2014/main" id="{EB09EEAB-DF87-74A6-FE8D-A81C60FA1426}"/>
                  </a:ext>
                </a:extLst>
              </p:cNvPr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4">
                <a:extLst>
                  <a:ext uri="{FF2B5EF4-FFF2-40B4-BE49-F238E27FC236}">
                    <a16:creationId xmlns:a16="http://schemas.microsoft.com/office/drawing/2014/main" id="{8A860558-1BF6-C0F4-97F1-C7D3D690F771}"/>
                  </a:ext>
                </a:extLst>
              </p:cNvPr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4">
                <a:extLst>
                  <a:ext uri="{FF2B5EF4-FFF2-40B4-BE49-F238E27FC236}">
                    <a16:creationId xmlns:a16="http://schemas.microsoft.com/office/drawing/2014/main" id="{EDFB22F7-B034-3DA2-16FC-E4373785C306}"/>
                  </a:ext>
                </a:extLst>
              </p:cNvPr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4">
                <a:extLst>
                  <a:ext uri="{FF2B5EF4-FFF2-40B4-BE49-F238E27FC236}">
                    <a16:creationId xmlns:a16="http://schemas.microsoft.com/office/drawing/2014/main" id="{848E701D-C418-832A-7FC7-F8CD816676A0}"/>
                  </a:ext>
                </a:extLst>
              </p:cNvPr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4">
                <a:extLst>
                  <a:ext uri="{FF2B5EF4-FFF2-40B4-BE49-F238E27FC236}">
                    <a16:creationId xmlns:a16="http://schemas.microsoft.com/office/drawing/2014/main" id="{5D4BABF5-1903-F92B-CBF0-8B4635C4C3D7}"/>
                  </a:ext>
                </a:extLst>
              </p:cNvPr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4">
                <a:extLst>
                  <a:ext uri="{FF2B5EF4-FFF2-40B4-BE49-F238E27FC236}">
                    <a16:creationId xmlns:a16="http://schemas.microsoft.com/office/drawing/2014/main" id="{22D8AA4C-526B-E7FF-3D1D-9DD8246D0B65}"/>
                  </a:ext>
                </a:extLst>
              </p:cNvPr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4">
                <a:extLst>
                  <a:ext uri="{FF2B5EF4-FFF2-40B4-BE49-F238E27FC236}">
                    <a16:creationId xmlns:a16="http://schemas.microsoft.com/office/drawing/2014/main" id="{F097979A-D5FB-DCC9-A702-F998DE97A97E}"/>
                  </a:ext>
                </a:extLst>
              </p:cNvPr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4">
                <a:extLst>
                  <a:ext uri="{FF2B5EF4-FFF2-40B4-BE49-F238E27FC236}">
                    <a16:creationId xmlns:a16="http://schemas.microsoft.com/office/drawing/2014/main" id="{BE951B95-032A-E293-DF0B-D60C5C7D4EBF}"/>
                  </a:ext>
                </a:extLst>
              </p:cNvPr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4">
                <a:extLst>
                  <a:ext uri="{FF2B5EF4-FFF2-40B4-BE49-F238E27FC236}">
                    <a16:creationId xmlns:a16="http://schemas.microsoft.com/office/drawing/2014/main" id="{484AC6FD-450C-5E61-D894-D3C2E649B1C2}"/>
                  </a:ext>
                </a:extLst>
              </p:cNvPr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4">
                <a:extLst>
                  <a:ext uri="{FF2B5EF4-FFF2-40B4-BE49-F238E27FC236}">
                    <a16:creationId xmlns:a16="http://schemas.microsoft.com/office/drawing/2014/main" id="{C440BAD7-B74E-3630-F028-947C7C75705E}"/>
                  </a:ext>
                </a:extLst>
              </p:cNvPr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4">
                <a:extLst>
                  <a:ext uri="{FF2B5EF4-FFF2-40B4-BE49-F238E27FC236}">
                    <a16:creationId xmlns:a16="http://schemas.microsoft.com/office/drawing/2014/main" id="{376F0487-C89E-9EEC-65C1-E76BBF2AFE1F}"/>
                  </a:ext>
                </a:extLst>
              </p:cNvPr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4">
                <a:extLst>
                  <a:ext uri="{FF2B5EF4-FFF2-40B4-BE49-F238E27FC236}">
                    <a16:creationId xmlns:a16="http://schemas.microsoft.com/office/drawing/2014/main" id="{F189FA99-600C-F4A4-E1E3-3D5ACA8ED30F}"/>
                  </a:ext>
                </a:extLst>
              </p:cNvPr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4">
                <a:extLst>
                  <a:ext uri="{FF2B5EF4-FFF2-40B4-BE49-F238E27FC236}">
                    <a16:creationId xmlns:a16="http://schemas.microsoft.com/office/drawing/2014/main" id="{54088DE2-C43F-6A33-08AA-086E0AA9C637}"/>
                  </a:ext>
                </a:extLst>
              </p:cNvPr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4">
                <a:extLst>
                  <a:ext uri="{FF2B5EF4-FFF2-40B4-BE49-F238E27FC236}">
                    <a16:creationId xmlns:a16="http://schemas.microsoft.com/office/drawing/2014/main" id="{41B271F8-4D78-3253-62E8-DEF92DD2B520}"/>
                  </a:ext>
                </a:extLst>
              </p:cNvPr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4">
                <a:extLst>
                  <a:ext uri="{FF2B5EF4-FFF2-40B4-BE49-F238E27FC236}">
                    <a16:creationId xmlns:a16="http://schemas.microsoft.com/office/drawing/2014/main" id="{6EE23084-1129-62B8-D96F-77B406746603}"/>
                  </a:ext>
                </a:extLst>
              </p:cNvPr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4">
                <a:extLst>
                  <a:ext uri="{FF2B5EF4-FFF2-40B4-BE49-F238E27FC236}">
                    <a16:creationId xmlns:a16="http://schemas.microsoft.com/office/drawing/2014/main" id="{CF7064D6-92E7-D434-2778-4F8656CF552A}"/>
                  </a:ext>
                </a:extLst>
              </p:cNvPr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4">
                <a:extLst>
                  <a:ext uri="{FF2B5EF4-FFF2-40B4-BE49-F238E27FC236}">
                    <a16:creationId xmlns:a16="http://schemas.microsoft.com/office/drawing/2014/main" id="{7CAB4BFC-7B0D-A8B6-50D4-4E08F0E6D22F}"/>
                  </a:ext>
                </a:extLst>
              </p:cNvPr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4">
                <a:extLst>
                  <a:ext uri="{FF2B5EF4-FFF2-40B4-BE49-F238E27FC236}">
                    <a16:creationId xmlns:a16="http://schemas.microsoft.com/office/drawing/2014/main" id="{0D9E54CD-ADEF-0C93-FEFE-781A521CE43F}"/>
                  </a:ext>
                </a:extLst>
              </p:cNvPr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4">
                <a:extLst>
                  <a:ext uri="{FF2B5EF4-FFF2-40B4-BE49-F238E27FC236}">
                    <a16:creationId xmlns:a16="http://schemas.microsoft.com/office/drawing/2014/main" id="{6A4E5F04-047D-86F2-6811-F0EE5FD66C01}"/>
                  </a:ext>
                </a:extLst>
              </p:cNvPr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4">
                <a:extLst>
                  <a:ext uri="{FF2B5EF4-FFF2-40B4-BE49-F238E27FC236}">
                    <a16:creationId xmlns:a16="http://schemas.microsoft.com/office/drawing/2014/main" id="{653F7119-E610-0907-0DFF-2318371D57C7}"/>
                  </a:ext>
                </a:extLst>
              </p:cNvPr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4">
                <a:extLst>
                  <a:ext uri="{FF2B5EF4-FFF2-40B4-BE49-F238E27FC236}">
                    <a16:creationId xmlns:a16="http://schemas.microsoft.com/office/drawing/2014/main" id="{24369B3F-98B4-C0CB-6586-DEB3D215D2B3}"/>
                  </a:ext>
                </a:extLst>
              </p:cNvPr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4">
                <a:extLst>
                  <a:ext uri="{FF2B5EF4-FFF2-40B4-BE49-F238E27FC236}">
                    <a16:creationId xmlns:a16="http://schemas.microsoft.com/office/drawing/2014/main" id="{7AC59831-EAD4-CE78-A46D-2A254D329F38}"/>
                  </a:ext>
                </a:extLst>
              </p:cNvPr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4">
                <a:extLst>
                  <a:ext uri="{FF2B5EF4-FFF2-40B4-BE49-F238E27FC236}">
                    <a16:creationId xmlns:a16="http://schemas.microsoft.com/office/drawing/2014/main" id="{BF1ED91E-8F55-2771-1997-08EB7A9FAD0F}"/>
                  </a:ext>
                </a:extLst>
              </p:cNvPr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4">
                <a:extLst>
                  <a:ext uri="{FF2B5EF4-FFF2-40B4-BE49-F238E27FC236}">
                    <a16:creationId xmlns:a16="http://schemas.microsoft.com/office/drawing/2014/main" id="{F62632A6-306C-C17B-62FC-596BB5398429}"/>
                  </a:ext>
                </a:extLst>
              </p:cNvPr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4">
                <a:extLst>
                  <a:ext uri="{FF2B5EF4-FFF2-40B4-BE49-F238E27FC236}">
                    <a16:creationId xmlns:a16="http://schemas.microsoft.com/office/drawing/2014/main" id="{C1D1EC31-91B4-5C7C-8A5C-870BDBD0EFAC}"/>
                  </a:ext>
                </a:extLst>
              </p:cNvPr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4">
                <a:extLst>
                  <a:ext uri="{FF2B5EF4-FFF2-40B4-BE49-F238E27FC236}">
                    <a16:creationId xmlns:a16="http://schemas.microsoft.com/office/drawing/2014/main" id="{D4F5B7D7-A5A4-9C17-EA99-70329C74280F}"/>
                  </a:ext>
                </a:extLst>
              </p:cNvPr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4">
                <a:extLst>
                  <a:ext uri="{FF2B5EF4-FFF2-40B4-BE49-F238E27FC236}">
                    <a16:creationId xmlns:a16="http://schemas.microsoft.com/office/drawing/2014/main" id="{A07EE87D-E091-B4C7-5F16-ACFB8BE44F92}"/>
                  </a:ext>
                </a:extLst>
              </p:cNvPr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4">
                <a:extLst>
                  <a:ext uri="{FF2B5EF4-FFF2-40B4-BE49-F238E27FC236}">
                    <a16:creationId xmlns:a16="http://schemas.microsoft.com/office/drawing/2014/main" id="{A8FB167B-3ECF-7DCD-CE1E-6B9EEFE25EF6}"/>
                  </a:ext>
                </a:extLst>
              </p:cNvPr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4">
                <a:extLst>
                  <a:ext uri="{FF2B5EF4-FFF2-40B4-BE49-F238E27FC236}">
                    <a16:creationId xmlns:a16="http://schemas.microsoft.com/office/drawing/2014/main" id="{2BE7A0C5-0019-A18A-A813-DA0EBB9A1FC4}"/>
                  </a:ext>
                </a:extLst>
              </p:cNvPr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4">
                <a:extLst>
                  <a:ext uri="{FF2B5EF4-FFF2-40B4-BE49-F238E27FC236}">
                    <a16:creationId xmlns:a16="http://schemas.microsoft.com/office/drawing/2014/main" id="{A22FD04F-DD23-7A71-E37E-116BFB94BF99}"/>
                  </a:ext>
                </a:extLst>
              </p:cNvPr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4">
                <a:extLst>
                  <a:ext uri="{FF2B5EF4-FFF2-40B4-BE49-F238E27FC236}">
                    <a16:creationId xmlns:a16="http://schemas.microsoft.com/office/drawing/2014/main" id="{A02AD521-F2D5-6994-BC15-2E3B7673AB8F}"/>
                  </a:ext>
                </a:extLst>
              </p:cNvPr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4">
                <a:extLst>
                  <a:ext uri="{FF2B5EF4-FFF2-40B4-BE49-F238E27FC236}">
                    <a16:creationId xmlns:a16="http://schemas.microsoft.com/office/drawing/2014/main" id="{D6F34CEC-47DB-9090-C16A-AA7EC29AE876}"/>
                  </a:ext>
                </a:extLst>
              </p:cNvPr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4">
                <a:extLst>
                  <a:ext uri="{FF2B5EF4-FFF2-40B4-BE49-F238E27FC236}">
                    <a16:creationId xmlns:a16="http://schemas.microsoft.com/office/drawing/2014/main" id="{7FD1FBD7-F9C3-ABCF-B6D4-5F3F0545991E}"/>
                  </a:ext>
                </a:extLst>
              </p:cNvPr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4">
                <a:extLst>
                  <a:ext uri="{FF2B5EF4-FFF2-40B4-BE49-F238E27FC236}">
                    <a16:creationId xmlns:a16="http://schemas.microsoft.com/office/drawing/2014/main" id="{DD6CDFBD-E2BA-9EEF-2151-FA0438815CD2}"/>
                  </a:ext>
                </a:extLst>
              </p:cNvPr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4">
                <a:extLst>
                  <a:ext uri="{FF2B5EF4-FFF2-40B4-BE49-F238E27FC236}">
                    <a16:creationId xmlns:a16="http://schemas.microsoft.com/office/drawing/2014/main" id="{46E2F88F-8DB9-61CE-142C-24408B53C86A}"/>
                  </a:ext>
                </a:extLst>
              </p:cNvPr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4">
                <a:extLst>
                  <a:ext uri="{FF2B5EF4-FFF2-40B4-BE49-F238E27FC236}">
                    <a16:creationId xmlns:a16="http://schemas.microsoft.com/office/drawing/2014/main" id="{93832D2B-A594-1072-6F7A-A583BD3856AB}"/>
                  </a:ext>
                </a:extLst>
              </p:cNvPr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4">
                <a:extLst>
                  <a:ext uri="{FF2B5EF4-FFF2-40B4-BE49-F238E27FC236}">
                    <a16:creationId xmlns:a16="http://schemas.microsoft.com/office/drawing/2014/main" id="{C5EE6ADD-8198-1839-C028-B852E98AEFEB}"/>
                  </a:ext>
                </a:extLst>
              </p:cNvPr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4">
                <a:extLst>
                  <a:ext uri="{FF2B5EF4-FFF2-40B4-BE49-F238E27FC236}">
                    <a16:creationId xmlns:a16="http://schemas.microsoft.com/office/drawing/2014/main" id="{F1E670E6-BEB7-B2B7-C722-B52B55DC511D}"/>
                  </a:ext>
                </a:extLst>
              </p:cNvPr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4">
                <a:extLst>
                  <a:ext uri="{FF2B5EF4-FFF2-40B4-BE49-F238E27FC236}">
                    <a16:creationId xmlns:a16="http://schemas.microsoft.com/office/drawing/2014/main" id="{5B3AB81D-DF28-8EA6-F0BE-D580D529B787}"/>
                  </a:ext>
                </a:extLst>
              </p:cNvPr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4">
                <a:extLst>
                  <a:ext uri="{FF2B5EF4-FFF2-40B4-BE49-F238E27FC236}">
                    <a16:creationId xmlns:a16="http://schemas.microsoft.com/office/drawing/2014/main" id="{94369DF8-33C2-B197-82EA-F1E5BC0F6FB5}"/>
                  </a:ext>
                </a:extLst>
              </p:cNvPr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4">
                <a:extLst>
                  <a:ext uri="{FF2B5EF4-FFF2-40B4-BE49-F238E27FC236}">
                    <a16:creationId xmlns:a16="http://schemas.microsoft.com/office/drawing/2014/main" id="{3608C563-17FC-4CFA-6E20-2B36E0515D7E}"/>
                  </a:ext>
                </a:extLst>
              </p:cNvPr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4">
                <a:extLst>
                  <a:ext uri="{FF2B5EF4-FFF2-40B4-BE49-F238E27FC236}">
                    <a16:creationId xmlns:a16="http://schemas.microsoft.com/office/drawing/2014/main" id="{C308D669-0190-977A-4A31-4E1D87D61823}"/>
                  </a:ext>
                </a:extLst>
              </p:cNvPr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4">
                <a:extLst>
                  <a:ext uri="{FF2B5EF4-FFF2-40B4-BE49-F238E27FC236}">
                    <a16:creationId xmlns:a16="http://schemas.microsoft.com/office/drawing/2014/main" id="{580C0F68-0B26-C0AD-EC67-300759B34D80}"/>
                  </a:ext>
                </a:extLst>
              </p:cNvPr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4">
                <a:extLst>
                  <a:ext uri="{FF2B5EF4-FFF2-40B4-BE49-F238E27FC236}">
                    <a16:creationId xmlns:a16="http://schemas.microsoft.com/office/drawing/2014/main" id="{3ADA0E5E-24D9-D6D9-513C-39CD1FFF2791}"/>
                  </a:ext>
                </a:extLst>
              </p:cNvPr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4">
                <a:extLst>
                  <a:ext uri="{FF2B5EF4-FFF2-40B4-BE49-F238E27FC236}">
                    <a16:creationId xmlns:a16="http://schemas.microsoft.com/office/drawing/2014/main" id="{B59B129B-C168-D8C4-0CD6-652AB7B7A048}"/>
                  </a:ext>
                </a:extLst>
              </p:cNvPr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4">
                <a:extLst>
                  <a:ext uri="{FF2B5EF4-FFF2-40B4-BE49-F238E27FC236}">
                    <a16:creationId xmlns:a16="http://schemas.microsoft.com/office/drawing/2014/main" id="{5E3E9DB0-E93D-CB88-1648-4273DA8BDDD0}"/>
                  </a:ext>
                </a:extLst>
              </p:cNvPr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4">
                <a:extLst>
                  <a:ext uri="{FF2B5EF4-FFF2-40B4-BE49-F238E27FC236}">
                    <a16:creationId xmlns:a16="http://schemas.microsoft.com/office/drawing/2014/main" id="{82CC299A-E1AF-A092-4541-750F7C5BADB7}"/>
                  </a:ext>
                </a:extLst>
              </p:cNvPr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4">
                <a:extLst>
                  <a:ext uri="{FF2B5EF4-FFF2-40B4-BE49-F238E27FC236}">
                    <a16:creationId xmlns:a16="http://schemas.microsoft.com/office/drawing/2014/main" id="{DD3D0EEA-87C5-711D-97EC-F23AFBFA766E}"/>
                  </a:ext>
                </a:extLst>
              </p:cNvPr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4">
                <a:extLst>
                  <a:ext uri="{FF2B5EF4-FFF2-40B4-BE49-F238E27FC236}">
                    <a16:creationId xmlns:a16="http://schemas.microsoft.com/office/drawing/2014/main" id="{45880EA6-5F64-FE6A-54E1-F7D843F2F58C}"/>
                  </a:ext>
                </a:extLst>
              </p:cNvPr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4">
                <a:extLst>
                  <a:ext uri="{FF2B5EF4-FFF2-40B4-BE49-F238E27FC236}">
                    <a16:creationId xmlns:a16="http://schemas.microsoft.com/office/drawing/2014/main" id="{B2000A0A-B1A2-C849-FF9F-0F9A9EC2020F}"/>
                  </a:ext>
                </a:extLst>
              </p:cNvPr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4">
                <a:extLst>
                  <a:ext uri="{FF2B5EF4-FFF2-40B4-BE49-F238E27FC236}">
                    <a16:creationId xmlns:a16="http://schemas.microsoft.com/office/drawing/2014/main" id="{F86D0272-02BD-ED29-AB29-676314B28F6B}"/>
                  </a:ext>
                </a:extLst>
              </p:cNvPr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4">
                <a:extLst>
                  <a:ext uri="{FF2B5EF4-FFF2-40B4-BE49-F238E27FC236}">
                    <a16:creationId xmlns:a16="http://schemas.microsoft.com/office/drawing/2014/main" id="{2D4A84A8-0A8C-4A34-8FE5-0A60EA7DBD04}"/>
                  </a:ext>
                </a:extLst>
              </p:cNvPr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4">
                <a:extLst>
                  <a:ext uri="{FF2B5EF4-FFF2-40B4-BE49-F238E27FC236}">
                    <a16:creationId xmlns:a16="http://schemas.microsoft.com/office/drawing/2014/main" id="{6374A8E6-C06A-C05A-99B0-948F26AB5D25}"/>
                  </a:ext>
                </a:extLst>
              </p:cNvPr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4">
                <a:extLst>
                  <a:ext uri="{FF2B5EF4-FFF2-40B4-BE49-F238E27FC236}">
                    <a16:creationId xmlns:a16="http://schemas.microsoft.com/office/drawing/2014/main" id="{1F949556-BB60-706E-DA03-30DFDB8FC0D5}"/>
                  </a:ext>
                </a:extLst>
              </p:cNvPr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4">
                <a:extLst>
                  <a:ext uri="{FF2B5EF4-FFF2-40B4-BE49-F238E27FC236}">
                    <a16:creationId xmlns:a16="http://schemas.microsoft.com/office/drawing/2014/main" id="{991507AA-5A0E-1D75-0622-E746C946B7D6}"/>
                  </a:ext>
                </a:extLst>
              </p:cNvPr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4">
                <a:extLst>
                  <a:ext uri="{FF2B5EF4-FFF2-40B4-BE49-F238E27FC236}">
                    <a16:creationId xmlns:a16="http://schemas.microsoft.com/office/drawing/2014/main" id="{DD7499D7-E657-63CD-0D7B-D9A7C9EA13E7}"/>
                  </a:ext>
                </a:extLst>
              </p:cNvPr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4">
                <a:extLst>
                  <a:ext uri="{FF2B5EF4-FFF2-40B4-BE49-F238E27FC236}">
                    <a16:creationId xmlns:a16="http://schemas.microsoft.com/office/drawing/2014/main" id="{25E19A02-7607-8A83-BF3B-32C5BA115894}"/>
                  </a:ext>
                </a:extLst>
              </p:cNvPr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4">
                <a:extLst>
                  <a:ext uri="{FF2B5EF4-FFF2-40B4-BE49-F238E27FC236}">
                    <a16:creationId xmlns:a16="http://schemas.microsoft.com/office/drawing/2014/main" id="{AE30030D-5675-F95B-E7F3-80F0A3F1347C}"/>
                  </a:ext>
                </a:extLst>
              </p:cNvPr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4">
                <a:extLst>
                  <a:ext uri="{FF2B5EF4-FFF2-40B4-BE49-F238E27FC236}">
                    <a16:creationId xmlns:a16="http://schemas.microsoft.com/office/drawing/2014/main" id="{8B74D07E-67CB-C8BC-1F34-A9207CCFAEB9}"/>
                  </a:ext>
                </a:extLst>
              </p:cNvPr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4">
                <a:extLst>
                  <a:ext uri="{FF2B5EF4-FFF2-40B4-BE49-F238E27FC236}">
                    <a16:creationId xmlns:a16="http://schemas.microsoft.com/office/drawing/2014/main" id="{93E865C9-6EDC-145F-53B3-FC2FD64665A9}"/>
                  </a:ext>
                </a:extLst>
              </p:cNvPr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4">
                <a:extLst>
                  <a:ext uri="{FF2B5EF4-FFF2-40B4-BE49-F238E27FC236}">
                    <a16:creationId xmlns:a16="http://schemas.microsoft.com/office/drawing/2014/main" id="{12DDC1E8-1868-B647-900F-B9B2D117A4C5}"/>
                  </a:ext>
                </a:extLst>
              </p:cNvPr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4">
                <a:extLst>
                  <a:ext uri="{FF2B5EF4-FFF2-40B4-BE49-F238E27FC236}">
                    <a16:creationId xmlns:a16="http://schemas.microsoft.com/office/drawing/2014/main" id="{225A2423-A45E-0BA2-87ED-BCB57FEC5AF2}"/>
                  </a:ext>
                </a:extLst>
              </p:cNvPr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4">
                <a:extLst>
                  <a:ext uri="{FF2B5EF4-FFF2-40B4-BE49-F238E27FC236}">
                    <a16:creationId xmlns:a16="http://schemas.microsoft.com/office/drawing/2014/main" id="{4AAFA88D-FEF8-EC3E-51C6-5403D6B49935}"/>
                  </a:ext>
                </a:extLst>
              </p:cNvPr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4">
                <a:extLst>
                  <a:ext uri="{FF2B5EF4-FFF2-40B4-BE49-F238E27FC236}">
                    <a16:creationId xmlns:a16="http://schemas.microsoft.com/office/drawing/2014/main" id="{529DCBF3-A12D-E3FB-8F5C-D94D33FC4F46}"/>
                  </a:ext>
                </a:extLst>
              </p:cNvPr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4">
                <a:extLst>
                  <a:ext uri="{FF2B5EF4-FFF2-40B4-BE49-F238E27FC236}">
                    <a16:creationId xmlns:a16="http://schemas.microsoft.com/office/drawing/2014/main" id="{EB1195E9-D4B4-C5D4-5482-63318B5F7C55}"/>
                  </a:ext>
                </a:extLst>
              </p:cNvPr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4">
                <a:extLst>
                  <a:ext uri="{FF2B5EF4-FFF2-40B4-BE49-F238E27FC236}">
                    <a16:creationId xmlns:a16="http://schemas.microsoft.com/office/drawing/2014/main" id="{54768A5F-FD06-B12F-CA08-818DA13C77F0}"/>
                  </a:ext>
                </a:extLst>
              </p:cNvPr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4">
                <a:extLst>
                  <a:ext uri="{FF2B5EF4-FFF2-40B4-BE49-F238E27FC236}">
                    <a16:creationId xmlns:a16="http://schemas.microsoft.com/office/drawing/2014/main" id="{D938CC11-D5B0-8AD4-BA93-4D2EBA78A8AA}"/>
                  </a:ext>
                </a:extLst>
              </p:cNvPr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4">
                <a:extLst>
                  <a:ext uri="{FF2B5EF4-FFF2-40B4-BE49-F238E27FC236}">
                    <a16:creationId xmlns:a16="http://schemas.microsoft.com/office/drawing/2014/main" id="{ED4130D3-9E6A-0DBB-89AB-987A0BA9196D}"/>
                  </a:ext>
                </a:extLst>
              </p:cNvPr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4">
                <a:extLst>
                  <a:ext uri="{FF2B5EF4-FFF2-40B4-BE49-F238E27FC236}">
                    <a16:creationId xmlns:a16="http://schemas.microsoft.com/office/drawing/2014/main" id="{11AD8E03-A187-03A9-5D80-7645B001EB4D}"/>
                  </a:ext>
                </a:extLst>
              </p:cNvPr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4">
                <a:extLst>
                  <a:ext uri="{FF2B5EF4-FFF2-40B4-BE49-F238E27FC236}">
                    <a16:creationId xmlns:a16="http://schemas.microsoft.com/office/drawing/2014/main" id="{F2E2AF7E-D40B-C451-5838-2642670F90BF}"/>
                  </a:ext>
                </a:extLst>
              </p:cNvPr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53" name="Google Shape;2853;p44">
              <a:extLst>
                <a:ext uri="{FF2B5EF4-FFF2-40B4-BE49-F238E27FC236}">
                  <a16:creationId xmlns:a16="http://schemas.microsoft.com/office/drawing/2014/main" id="{0C6573F8-B19C-76FB-A954-387A7F32B5C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9250" y="3611100"/>
              <a:ext cx="787799" cy="787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8590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>
          <a:extLst>
            <a:ext uri="{FF2B5EF4-FFF2-40B4-BE49-F238E27FC236}">
              <a16:creationId xmlns:a16="http://schemas.microsoft.com/office/drawing/2014/main" id="{513ACCA8-CE53-2E90-F5BC-37DE30D06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8">
            <a:extLst>
              <a:ext uri="{FF2B5EF4-FFF2-40B4-BE49-F238E27FC236}">
                <a16:creationId xmlns:a16="http://schemas.microsoft.com/office/drawing/2014/main" id="{5F1E406E-0F94-E1CB-67E5-778385B1B0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9179" y="2017320"/>
            <a:ext cx="2494200" cy="2699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Python (</a:t>
            </a:r>
            <a:r>
              <a:rPr lang="en" dirty="0" err="1"/>
              <a:t>FastAPI</a:t>
            </a:r>
            <a:r>
              <a:rPr lang="en" dirty="0"/>
              <a:t>). </a:t>
            </a:r>
            <a:r>
              <a:rPr lang="ru-RU" dirty="0"/>
              <a:t>Отвечает за физические вычисления, численное интегрирование и поиск оптимальной траектории.</a:t>
            </a:r>
            <a:endParaRPr dirty="0"/>
          </a:p>
        </p:txBody>
      </p:sp>
      <p:sp>
        <p:nvSpPr>
          <p:cNvPr id="2584" name="Google Shape;2584;p38">
            <a:extLst>
              <a:ext uri="{FF2B5EF4-FFF2-40B4-BE49-F238E27FC236}">
                <a16:creationId xmlns:a16="http://schemas.microsoft.com/office/drawing/2014/main" id="{98A38BC0-D450-E718-FE9F-DD2491F96C5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24154" y="2017321"/>
            <a:ext cx="2494200" cy="2699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JavaScript, HTML5, CSS. </a:t>
            </a:r>
            <a:r>
              <a:rPr lang="ru-RU" dirty="0"/>
              <a:t>Использует библиотеку </a:t>
            </a:r>
            <a:r>
              <a:rPr lang="en" dirty="0" err="1"/>
              <a:t>Plotly.js</a:t>
            </a:r>
            <a:r>
              <a:rPr lang="en" dirty="0"/>
              <a:t> </a:t>
            </a:r>
            <a:r>
              <a:rPr lang="ru-RU" dirty="0"/>
              <a:t>для построения трехмерных графиков траекторий.</a:t>
            </a:r>
            <a:endParaRPr dirty="0"/>
          </a:p>
        </p:txBody>
      </p:sp>
      <p:sp>
        <p:nvSpPr>
          <p:cNvPr id="2585" name="Google Shape;2585;p38">
            <a:extLst>
              <a:ext uri="{FF2B5EF4-FFF2-40B4-BE49-F238E27FC236}">
                <a16:creationId xmlns:a16="http://schemas.microsoft.com/office/drawing/2014/main" id="{7494F467-C1AB-E726-9FE8-F4BD8DD8A0B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829129" y="2017320"/>
            <a:ext cx="2494200" cy="2699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err="1"/>
              <a:t>WebSockets</a:t>
            </a:r>
            <a:r>
              <a:rPr lang="en" dirty="0"/>
              <a:t> (JSON). </a:t>
            </a:r>
            <a:r>
              <a:rPr lang="ru-RU" dirty="0"/>
              <a:t>Обеспечивает потоковую передачу состояния симуляции (координаты, скорость, ветер). </a:t>
            </a:r>
            <a:endParaRPr dirty="0"/>
          </a:p>
        </p:txBody>
      </p:sp>
      <p:sp>
        <p:nvSpPr>
          <p:cNvPr id="2586" name="Google Shape;2586;p38">
            <a:extLst>
              <a:ext uri="{FF2B5EF4-FFF2-40B4-BE49-F238E27FC236}">
                <a16:creationId xmlns:a16="http://schemas.microsoft.com/office/drawing/2014/main" id="{B07F2F50-9253-42C4-E472-ECCE883A8F6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19179" y="1117596"/>
            <a:ext cx="24942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Backend</a:t>
            </a:r>
            <a:endParaRPr dirty="0"/>
          </a:p>
        </p:txBody>
      </p:sp>
      <p:sp>
        <p:nvSpPr>
          <p:cNvPr id="2587" name="Google Shape;2587;p38">
            <a:extLst>
              <a:ext uri="{FF2B5EF4-FFF2-40B4-BE49-F238E27FC236}">
                <a16:creationId xmlns:a16="http://schemas.microsoft.com/office/drawing/2014/main" id="{15FA30AF-4293-5BB1-643F-8409420E86B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224161" y="1117621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2588" name="Google Shape;2588;p38">
            <a:extLst>
              <a:ext uri="{FF2B5EF4-FFF2-40B4-BE49-F238E27FC236}">
                <a16:creationId xmlns:a16="http://schemas.microsoft.com/office/drawing/2014/main" id="{6949EF8B-DBDB-58AD-5C7B-75F367DB9F6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829129" y="1117621"/>
            <a:ext cx="2966052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Протокол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51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>
          <a:extLst>
            <a:ext uri="{FF2B5EF4-FFF2-40B4-BE49-F238E27FC236}">
              <a16:creationId xmlns:a16="http://schemas.microsoft.com/office/drawing/2014/main" id="{835E4F4A-294C-123D-95F8-B45CAA050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4">
            <a:extLst>
              <a:ext uri="{FF2B5EF4-FFF2-40B4-BE49-F238E27FC236}">
                <a16:creationId xmlns:a16="http://schemas.microsoft.com/office/drawing/2014/main" id="{29A8B5DF-65AC-6F9E-7BB8-D1DB84750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47850"/>
            <a:ext cx="9144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Логика работы</a:t>
            </a:r>
            <a:endParaRPr dirty="0"/>
          </a:p>
        </p:txBody>
      </p:sp>
      <p:pic>
        <p:nvPicPr>
          <p:cNvPr id="2774" name="Google Shape;2774;p44">
            <a:extLst>
              <a:ext uri="{FF2B5EF4-FFF2-40B4-BE49-F238E27FC236}">
                <a16:creationId xmlns:a16="http://schemas.microsoft.com/office/drawing/2014/main" id="{C964BBD8-D6A5-C0CE-5BB3-2D6A1980C2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598" y="970450"/>
            <a:ext cx="602148" cy="602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5" name="Google Shape;2775;p44">
            <a:extLst>
              <a:ext uri="{FF2B5EF4-FFF2-40B4-BE49-F238E27FC236}">
                <a16:creationId xmlns:a16="http://schemas.microsoft.com/office/drawing/2014/main" id="{3F19596B-082C-1825-7631-30F382E07386}"/>
              </a:ext>
            </a:extLst>
          </p:cNvPr>
          <p:cNvGrpSpPr/>
          <p:nvPr/>
        </p:nvGrpSpPr>
        <p:grpSpPr>
          <a:xfrm>
            <a:off x="6672634" y="1572606"/>
            <a:ext cx="4688120" cy="4688120"/>
            <a:chOff x="6672634" y="1572606"/>
            <a:chExt cx="4688120" cy="4688120"/>
          </a:xfrm>
        </p:grpSpPr>
        <p:grpSp>
          <p:nvGrpSpPr>
            <p:cNvPr id="2776" name="Google Shape;2776;p44">
              <a:extLst>
                <a:ext uri="{FF2B5EF4-FFF2-40B4-BE49-F238E27FC236}">
                  <a16:creationId xmlns:a16="http://schemas.microsoft.com/office/drawing/2014/main" id="{C34FACA5-E11B-C119-3C8C-FE48F897438B}"/>
                </a:ext>
              </a:extLst>
            </p:cNvPr>
            <p:cNvGrpSpPr/>
            <p:nvPr/>
          </p:nvGrpSpPr>
          <p:grpSpPr>
            <a:xfrm rot="-8100000">
              <a:off x="7289887" y="2328472"/>
              <a:ext cx="3453614" cy="3176388"/>
              <a:chOff x="3756275" y="2288475"/>
              <a:chExt cx="450850" cy="414675"/>
            </a:xfrm>
          </p:grpSpPr>
          <p:sp>
            <p:nvSpPr>
              <p:cNvPr id="2777" name="Google Shape;2777;p44">
                <a:extLst>
                  <a:ext uri="{FF2B5EF4-FFF2-40B4-BE49-F238E27FC236}">
                    <a16:creationId xmlns:a16="http://schemas.microsoft.com/office/drawing/2014/main" id="{4D906E34-7492-8F72-2317-200E4E599B47}"/>
                  </a:ext>
                </a:extLst>
              </p:cNvPr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4">
                <a:extLst>
                  <a:ext uri="{FF2B5EF4-FFF2-40B4-BE49-F238E27FC236}">
                    <a16:creationId xmlns:a16="http://schemas.microsoft.com/office/drawing/2014/main" id="{8F4EC521-4857-6694-75D6-3E108383F60C}"/>
                  </a:ext>
                </a:extLst>
              </p:cNvPr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4">
                <a:extLst>
                  <a:ext uri="{FF2B5EF4-FFF2-40B4-BE49-F238E27FC236}">
                    <a16:creationId xmlns:a16="http://schemas.microsoft.com/office/drawing/2014/main" id="{DDD000F7-F693-6FC5-4292-5E4DDB143533}"/>
                  </a:ext>
                </a:extLst>
              </p:cNvPr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4">
                <a:extLst>
                  <a:ext uri="{FF2B5EF4-FFF2-40B4-BE49-F238E27FC236}">
                    <a16:creationId xmlns:a16="http://schemas.microsoft.com/office/drawing/2014/main" id="{804D1435-28A9-7ED3-F28A-9FA2644F6EB0}"/>
                  </a:ext>
                </a:extLst>
              </p:cNvPr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4">
                <a:extLst>
                  <a:ext uri="{FF2B5EF4-FFF2-40B4-BE49-F238E27FC236}">
                    <a16:creationId xmlns:a16="http://schemas.microsoft.com/office/drawing/2014/main" id="{6E832072-E7E2-6F66-BD4D-C1244A6084FF}"/>
                  </a:ext>
                </a:extLst>
              </p:cNvPr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4">
                <a:extLst>
                  <a:ext uri="{FF2B5EF4-FFF2-40B4-BE49-F238E27FC236}">
                    <a16:creationId xmlns:a16="http://schemas.microsoft.com/office/drawing/2014/main" id="{7558655C-8AF4-E9DF-F95B-78EDE43CF49E}"/>
                  </a:ext>
                </a:extLst>
              </p:cNvPr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4">
                <a:extLst>
                  <a:ext uri="{FF2B5EF4-FFF2-40B4-BE49-F238E27FC236}">
                    <a16:creationId xmlns:a16="http://schemas.microsoft.com/office/drawing/2014/main" id="{2B55034A-231E-4332-E64A-D5DDED96396A}"/>
                  </a:ext>
                </a:extLst>
              </p:cNvPr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4">
                <a:extLst>
                  <a:ext uri="{FF2B5EF4-FFF2-40B4-BE49-F238E27FC236}">
                    <a16:creationId xmlns:a16="http://schemas.microsoft.com/office/drawing/2014/main" id="{590E4F56-3212-6837-5586-36B00B9785F9}"/>
                  </a:ext>
                </a:extLst>
              </p:cNvPr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4">
                <a:extLst>
                  <a:ext uri="{FF2B5EF4-FFF2-40B4-BE49-F238E27FC236}">
                    <a16:creationId xmlns:a16="http://schemas.microsoft.com/office/drawing/2014/main" id="{31281830-BEEF-491B-0D2F-764166B4ACE7}"/>
                  </a:ext>
                </a:extLst>
              </p:cNvPr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4">
                <a:extLst>
                  <a:ext uri="{FF2B5EF4-FFF2-40B4-BE49-F238E27FC236}">
                    <a16:creationId xmlns:a16="http://schemas.microsoft.com/office/drawing/2014/main" id="{F70AD5E4-91DE-B270-DCF2-AA953A58F031}"/>
                  </a:ext>
                </a:extLst>
              </p:cNvPr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4">
                <a:extLst>
                  <a:ext uri="{FF2B5EF4-FFF2-40B4-BE49-F238E27FC236}">
                    <a16:creationId xmlns:a16="http://schemas.microsoft.com/office/drawing/2014/main" id="{0BF89035-6BA0-0113-DDEC-B1C7ADB34E01}"/>
                  </a:ext>
                </a:extLst>
              </p:cNvPr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4">
                <a:extLst>
                  <a:ext uri="{FF2B5EF4-FFF2-40B4-BE49-F238E27FC236}">
                    <a16:creationId xmlns:a16="http://schemas.microsoft.com/office/drawing/2014/main" id="{19E65C7F-F971-3058-6D9A-0A6E19B4CB5F}"/>
                  </a:ext>
                </a:extLst>
              </p:cNvPr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4">
                <a:extLst>
                  <a:ext uri="{FF2B5EF4-FFF2-40B4-BE49-F238E27FC236}">
                    <a16:creationId xmlns:a16="http://schemas.microsoft.com/office/drawing/2014/main" id="{92AF9CD1-C702-F63F-8C22-EEECAB180F45}"/>
                  </a:ext>
                </a:extLst>
              </p:cNvPr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4">
                <a:extLst>
                  <a:ext uri="{FF2B5EF4-FFF2-40B4-BE49-F238E27FC236}">
                    <a16:creationId xmlns:a16="http://schemas.microsoft.com/office/drawing/2014/main" id="{A91DA6EB-27DB-DD5E-3272-04515862ABD1}"/>
                  </a:ext>
                </a:extLst>
              </p:cNvPr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4">
                <a:extLst>
                  <a:ext uri="{FF2B5EF4-FFF2-40B4-BE49-F238E27FC236}">
                    <a16:creationId xmlns:a16="http://schemas.microsoft.com/office/drawing/2014/main" id="{7D8E0705-59A1-8D67-C393-D4B8E754A23C}"/>
                  </a:ext>
                </a:extLst>
              </p:cNvPr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4">
                <a:extLst>
                  <a:ext uri="{FF2B5EF4-FFF2-40B4-BE49-F238E27FC236}">
                    <a16:creationId xmlns:a16="http://schemas.microsoft.com/office/drawing/2014/main" id="{0E13FFAA-2D58-477C-D64D-9DBE94272E2A}"/>
                  </a:ext>
                </a:extLst>
              </p:cNvPr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4">
                <a:extLst>
                  <a:ext uri="{FF2B5EF4-FFF2-40B4-BE49-F238E27FC236}">
                    <a16:creationId xmlns:a16="http://schemas.microsoft.com/office/drawing/2014/main" id="{4EA42642-C7A7-EF21-D264-BBF4E5E55891}"/>
                  </a:ext>
                </a:extLst>
              </p:cNvPr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4">
                <a:extLst>
                  <a:ext uri="{FF2B5EF4-FFF2-40B4-BE49-F238E27FC236}">
                    <a16:creationId xmlns:a16="http://schemas.microsoft.com/office/drawing/2014/main" id="{C430991C-35EE-3217-E28B-4CF6955CE3EB}"/>
                  </a:ext>
                </a:extLst>
              </p:cNvPr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4">
                <a:extLst>
                  <a:ext uri="{FF2B5EF4-FFF2-40B4-BE49-F238E27FC236}">
                    <a16:creationId xmlns:a16="http://schemas.microsoft.com/office/drawing/2014/main" id="{1CFCBE33-7B8E-3359-1137-321278E8B95B}"/>
                  </a:ext>
                </a:extLst>
              </p:cNvPr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4">
                <a:extLst>
                  <a:ext uri="{FF2B5EF4-FFF2-40B4-BE49-F238E27FC236}">
                    <a16:creationId xmlns:a16="http://schemas.microsoft.com/office/drawing/2014/main" id="{6B9E7832-2859-FE3F-A9BB-443AFE12B804}"/>
                  </a:ext>
                </a:extLst>
              </p:cNvPr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4">
                <a:extLst>
                  <a:ext uri="{FF2B5EF4-FFF2-40B4-BE49-F238E27FC236}">
                    <a16:creationId xmlns:a16="http://schemas.microsoft.com/office/drawing/2014/main" id="{CD24B1FE-04BF-153A-9ADC-664E0C7E311B}"/>
                  </a:ext>
                </a:extLst>
              </p:cNvPr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4">
                <a:extLst>
                  <a:ext uri="{FF2B5EF4-FFF2-40B4-BE49-F238E27FC236}">
                    <a16:creationId xmlns:a16="http://schemas.microsoft.com/office/drawing/2014/main" id="{E02A1952-FBE8-7671-2291-01500EC8B551}"/>
                  </a:ext>
                </a:extLst>
              </p:cNvPr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4">
                <a:extLst>
                  <a:ext uri="{FF2B5EF4-FFF2-40B4-BE49-F238E27FC236}">
                    <a16:creationId xmlns:a16="http://schemas.microsoft.com/office/drawing/2014/main" id="{7A56DB1E-B092-57DA-872A-9563205753B3}"/>
                  </a:ext>
                </a:extLst>
              </p:cNvPr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4">
                <a:extLst>
                  <a:ext uri="{FF2B5EF4-FFF2-40B4-BE49-F238E27FC236}">
                    <a16:creationId xmlns:a16="http://schemas.microsoft.com/office/drawing/2014/main" id="{C35569CD-228D-0989-3EF2-66D1ABAA8282}"/>
                  </a:ext>
                </a:extLst>
              </p:cNvPr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4">
                <a:extLst>
                  <a:ext uri="{FF2B5EF4-FFF2-40B4-BE49-F238E27FC236}">
                    <a16:creationId xmlns:a16="http://schemas.microsoft.com/office/drawing/2014/main" id="{2C88491F-4CD3-1CAA-FBBF-3AB44CD51BBF}"/>
                  </a:ext>
                </a:extLst>
              </p:cNvPr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4">
                <a:extLst>
                  <a:ext uri="{FF2B5EF4-FFF2-40B4-BE49-F238E27FC236}">
                    <a16:creationId xmlns:a16="http://schemas.microsoft.com/office/drawing/2014/main" id="{3883C3D9-7340-8B3E-00B8-F9DBF4DDCE73}"/>
                  </a:ext>
                </a:extLst>
              </p:cNvPr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4">
                <a:extLst>
                  <a:ext uri="{FF2B5EF4-FFF2-40B4-BE49-F238E27FC236}">
                    <a16:creationId xmlns:a16="http://schemas.microsoft.com/office/drawing/2014/main" id="{627052AA-7C19-CA6E-2449-82486B37E106}"/>
                  </a:ext>
                </a:extLst>
              </p:cNvPr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4">
                <a:extLst>
                  <a:ext uri="{FF2B5EF4-FFF2-40B4-BE49-F238E27FC236}">
                    <a16:creationId xmlns:a16="http://schemas.microsoft.com/office/drawing/2014/main" id="{0AB481CC-10C4-5F8D-57FC-6373B81D21BD}"/>
                  </a:ext>
                </a:extLst>
              </p:cNvPr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4">
                <a:extLst>
                  <a:ext uri="{FF2B5EF4-FFF2-40B4-BE49-F238E27FC236}">
                    <a16:creationId xmlns:a16="http://schemas.microsoft.com/office/drawing/2014/main" id="{3AA8D450-56CC-173B-FF7A-EA67DA9A09A1}"/>
                  </a:ext>
                </a:extLst>
              </p:cNvPr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4">
                <a:extLst>
                  <a:ext uri="{FF2B5EF4-FFF2-40B4-BE49-F238E27FC236}">
                    <a16:creationId xmlns:a16="http://schemas.microsoft.com/office/drawing/2014/main" id="{499AD88B-62C8-3E7A-C699-7FD5AAE552FE}"/>
                  </a:ext>
                </a:extLst>
              </p:cNvPr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4">
                <a:extLst>
                  <a:ext uri="{FF2B5EF4-FFF2-40B4-BE49-F238E27FC236}">
                    <a16:creationId xmlns:a16="http://schemas.microsoft.com/office/drawing/2014/main" id="{AA81928A-059C-2A15-D6E4-7FEBDBDA42B6}"/>
                  </a:ext>
                </a:extLst>
              </p:cNvPr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4">
                <a:extLst>
                  <a:ext uri="{FF2B5EF4-FFF2-40B4-BE49-F238E27FC236}">
                    <a16:creationId xmlns:a16="http://schemas.microsoft.com/office/drawing/2014/main" id="{18862C98-54F6-5FCB-EBC9-58E0E6E86CDB}"/>
                  </a:ext>
                </a:extLst>
              </p:cNvPr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4">
                <a:extLst>
                  <a:ext uri="{FF2B5EF4-FFF2-40B4-BE49-F238E27FC236}">
                    <a16:creationId xmlns:a16="http://schemas.microsoft.com/office/drawing/2014/main" id="{8B6DCDF9-AA5F-8C45-1BDD-3A88BC2D065C}"/>
                  </a:ext>
                </a:extLst>
              </p:cNvPr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4">
                <a:extLst>
                  <a:ext uri="{FF2B5EF4-FFF2-40B4-BE49-F238E27FC236}">
                    <a16:creationId xmlns:a16="http://schemas.microsoft.com/office/drawing/2014/main" id="{D958796E-F06B-E9DE-31E3-3EDE17A3544C}"/>
                  </a:ext>
                </a:extLst>
              </p:cNvPr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4">
                <a:extLst>
                  <a:ext uri="{FF2B5EF4-FFF2-40B4-BE49-F238E27FC236}">
                    <a16:creationId xmlns:a16="http://schemas.microsoft.com/office/drawing/2014/main" id="{8D5D718B-34E7-0C68-AC2D-58692C8F039B}"/>
                  </a:ext>
                </a:extLst>
              </p:cNvPr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4">
                <a:extLst>
                  <a:ext uri="{FF2B5EF4-FFF2-40B4-BE49-F238E27FC236}">
                    <a16:creationId xmlns:a16="http://schemas.microsoft.com/office/drawing/2014/main" id="{7C66A427-8D07-89AA-E73A-1BBADC4E54C6}"/>
                  </a:ext>
                </a:extLst>
              </p:cNvPr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4">
                <a:extLst>
                  <a:ext uri="{FF2B5EF4-FFF2-40B4-BE49-F238E27FC236}">
                    <a16:creationId xmlns:a16="http://schemas.microsoft.com/office/drawing/2014/main" id="{DDCD86E4-A2CF-70BF-62D0-B75083348935}"/>
                  </a:ext>
                </a:extLst>
              </p:cNvPr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4">
                <a:extLst>
                  <a:ext uri="{FF2B5EF4-FFF2-40B4-BE49-F238E27FC236}">
                    <a16:creationId xmlns:a16="http://schemas.microsoft.com/office/drawing/2014/main" id="{ADBFFD4D-5DC0-4C31-DC35-6CB524BD398E}"/>
                  </a:ext>
                </a:extLst>
              </p:cNvPr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4">
                <a:extLst>
                  <a:ext uri="{FF2B5EF4-FFF2-40B4-BE49-F238E27FC236}">
                    <a16:creationId xmlns:a16="http://schemas.microsoft.com/office/drawing/2014/main" id="{87567FF5-9348-B1F3-A69B-9B97DDACED26}"/>
                  </a:ext>
                </a:extLst>
              </p:cNvPr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4">
                <a:extLst>
                  <a:ext uri="{FF2B5EF4-FFF2-40B4-BE49-F238E27FC236}">
                    <a16:creationId xmlns:a16="http://schemas.microsoft.com/office/drawing/2014/main" id="{EB956B25-42BF-186A-E454-284781608C28}"/>
                  </a:ext>
                </a:extLst>
              </p:cNvPr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4">
                <a:extLst>
                  <a:ext uri="{FF2B5EF4-FFF2-40B4-BE49-F238E27FC236}">
                    <a16:creationId xmlns:a16="http://schemas.microsoft.com/office/drawing/2014/main" id="{D0A327E1-2141-F494-05A3-046E92E41B6A}"/>
                  </a:ext>
                </a:extLst>
              </p:cNvPr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4">
                <a:extLst>
                  <a:ext uri="{FF2B5EF4-FFF2-40B4-BE49-F238E27FC236}">
                    <a16:creationId xmlns:a16="http://schemas.microsoft.com/office/drawing/2014/main" id="{40DD347E-7D19-9265-1692-3243C2BC2535}"/>
                  </a:ext>
                </a:extLst>
              </p:cNvPr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4">
                <a:extLst>
                  <a:ext uri="{FF2B5EF4-FFF2-40B4-BE49-F238E27FC236}">
                    <a16:creationId xmlns:a16="http://schemas.microsoft.com/office/drawing/2014/main" id="{ED95399C-E648-497B-2726-386A57A1000F}"/>
                  </a:ext>
                </a:extLst>
              </p:cNvPr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4">
                <a:extLst>
                  <a:ext uri="{FF2B5EF4-FFF2-40B4-BE49-F238E27FC236}">
                    <a16:creationId xmlns:a16="http://schemas.microsoft.com/office/drawing/2014/main" id="{C0F29C81-27B1-C00C-1842-4881A6458452}"/>
                  </a:ext>
                </a:extLst>
              </p:cNvPr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4">
                <a:extLst>
                  <a:ext uri="{FF2B5EF4-FFF2-40B4-BE49-F238E27FC236}">
                    <a16:creationId xmlns:a16="http://schemas.microsoft.com/office/drawing/2014/main" id="{49D951E3-CA59-7735-8081-50FE676C7639}"/>
                  </a:ext>
                </a:extLst>
              </p:cNvPr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4">
                <a:extLst>
                  <a:ext uri="{FF2B5EF4-FFF2-40B4-BE49-F238E27FC236}">
                    <a16:creationId xmlns:a16="http://schemas.microsoft.com/office/drawing/2014/main" id="{88AEACE0-96C0-6CCC-B153-540A7D258EC6}"/>
                  </a:ext>
                </a:extLst>
              </p:cNvPr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4">
                <a:extLst>
                  <a:ext uri="{FF2B5EF4-FFF2-40B4-BE49-F238E27FC236}">
                    <a16:creationId xmlns:a16="http://schemas.microsoft.com/office/drawing/2014/main" id="{7A3B0F2F-F232-6154-EEA9-2B33C66E2866}"/>
                  </a:ext>
                </a:extLst>
              </p:cNvPr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4">
                <a:extLst>
                  <a:ext uri="{FF2B5EF4-FFF2-40B4-BE49-F238E27FC236}">
                    <a16:creationId xmlns:a16="http://schemas.microsoft.com/office/drawing/2014/main" id="{46E538DA-9D37-3A8D-C1FE-B777783D075D}"/>
                  </a:ext>
                </a:extLst>
              </p:cNvPr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4">
                <a:extLst>
                  <a:ext uri="{FF2B5EF4-FFF2-40B4-BE49-F238E27FC236}">
                    <a16:creationId xmlns:a16="http://schemas.microsoft.com/office/drawing/2014/main" id="{E3EAC2AE-965C-FFD5-7B05-F71E41F1FD2F}"/>
                  </a:ext>
                </a:extLst>
              </p:cNvPr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4">
                <a:extLst>
                  <a:ext uri="{FF2B5EF4-FFF2-40B4-BE49-F238E27FC236}">
                    <a16:creationId xmlns:a16="http://schemas.microsoft.com/office/drawing/2014/main" id="{9D60F318-980C-B6BC-7402-07B492F6BA18}"/>
                  </a:ext>
                </a:extLst>
              </p:cNvPr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4">
                <a:extLst>
                  <a:ext uri="{FF2B5EF4-FFF2-40B4-BE49-F238E27FC236}">
                    <a16:creationId xmlns:a16="http://schemas.microsoft.com/office/drawing/2014/main" id="{0277D38F-CAC9-463F-6F97-FA55D7F619E1}"/>
                  </a:ext>
                </a:extLst>
              </p:cNvPr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4">
                <a:extLst>
                  <a:ext uri="{FF2B5EF4-FFF2-40B4-BE49-F238E27FC236}">
                    <a16:creationId xmlns:a16="http://schemas.microsoft.com/office/drawing/2014/main" id="{C286814A-F828-650E-9B46-C48E939B39CC}"/>
                  </a:ext>
                </a:extLst>
              </p:cNvPr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4">
                <a:extLst>
                  <a:ext uri="{FF2B5EF4-FFF2-40B4-BE49-F238E27FC236}">
                    <a16:creationId xmlns:a16="http://schemas.microsoft.com/office/drawing/2014/main" id="{CCA24D5F-E23C-0812-496F-28EE6FDD6214}"/>
                  </a:ext>
                </a:extLst>
              </p:cNvPr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4">
                <a:extLst>
                  <a:ext uri="{FF2B5EF4-FFF2-40B4-BE49-F238E27FC236}">
                    <a16:creationId xmlns:a16="http://schemas.microsoft.com/office/drawing/2014/main" id="{F4210AD1-B8C2-B8B9-1631-5BBDF23DAD2E}"/>
                  </a:ext>
                </a:extLst>
              </p:cNvPr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4">
                <a:extLst>
                  <a:ext uri="{FF2B5EF4-FFF2-40B4-BE49-F238E27FC236}">
                    <a16:creationId xmlns:a16="http://schemas.microsoft.com/office/drawing/2014/main" id="{C9B4DC27-90D7-40DD-2295-2AAE503FE9FE}"/>
                  </a:ext>
                </a:extLst>
              </p:cNvPr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4">
                <a:extLst>
                  <a:ext uri="{FF2B5EF4-FFF2-40B4-BE49-F238E27FC236}">
                    <a16:creationId xmlns:a16="http://schemas.microsoft.com/office/drawing/2014/main" id="{2D1FF177-B04E-53C1-C3D5-EFBE4962B66A}"/>
                  </a:ext>
                </a:extLst>
              </p:cNvPr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4">
                <a:extLst>
                  <a:ext uri="{FF2B5EF4-FFF2-40B4-BE49-F238E27FC236}">
                    <a16:creationId xmlns:a16="http://schemas.microsoft.com/office/drawing/2014/main" id="{35EBFA95-204B-26E0-C2AB-1C2106E2E0DB}"/>
                  </a:ext>
                </a:extLst>
              </p:cNvPr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4">
                <a:extLst>
                  <a:ext uri="{FF2B5EF4-FFF2-40B4-BE49-F238E27FC236}">
                    <a16:creationId xmlns:a16="http://schemas.microsoft.com/office/drawing/2014/main" id="{5C71894A-C340-6A24-9863-72F32E28D12D}"/>
                  </a:ext>
                </a:extLst>
              </p:cNvPr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4">
                <a:extLst>
                  <a:ext uri="{FF2B5EF4-FFF2-40B4-BE49-F238E27FC236}">
                    <a16:creationId xmlns:a16="http://schemas.microsoft.com/office/drawing/2014/main" id="{0A73D016-4235-383C-96BE-BD70ADAE02BD}"/>
                  </a:ext>
                </a:extLst>
              </p:cNvPr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4">
                <a:extLst>
                  <a:ext uri="{FF2B5EF4-FFF2-40B4-BE49-F238E27FC236}">
                    <a16:creationId xmlns:a16="http://schemas.microsoft.com/office/drawing/2014/main" id="{A5EB624A-D154-F78D-8A77-6C4DD74317B3}"/>
                  </a:ext>
                </a:extLst>
              </p:cNvPr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4">
                <a:extLst>
                  <a:ext uri="{FF2B5EF4-FFF2-40B4-BE49-F238E27FC236}">
                    <a16:creationId xmlns:a16="http://schemas.microsoft.com/office/drawing/2014/main" id="{2216F414-2CD8-03D1-4E43-A6A279E3CB27}"/>
                  </a:ext>
                </a:extLst>
              </p:cNvPr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4">
                <a:extLst>
                  <a:ext uri="{FF2B5EF4-FFF2-40B4-BE49-F238E27FC236}">
                    <a16:creationId xmlns:a16="http://schemas.microsoft.com/office/drawing/2014/main" id="{FF450E69-6AF2-F684-559F-42E5EE17BF1B}"/>
                  </a:ext>
                </a:extLst>
              </p:cNvPr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4">
                <a:extLst>
                  <a:ext uri="{FF2B5EF4-FFF2-40B4-BE49-F238E27FC236}">
                    <a16:creationId xmlns:a16="http://schemas.microsoft.com/office/drawing/2014/main" id="{452B3BEB-9F2F-1B8F-D8E2-6A03654877E8}"/>
                  </a:ext>
                </a:extLst>
              </p:cNvPr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4">
                <a:extLst>
                  <a:ext uri="{FF2B5EF4-FFF2-40B4-BE49-F238E27FC236}">
                    <a16:creationId xmlns:a16="http://schemas.microsoft.com/office/drawing/2014/main" id="{877DFE69-592E-F25D-6831-E0A03142F836}"/>
                  </a:ext>
                </a:extLst>
              </p:cNvPr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4">
                <a:extLst>
                  <a:ext uri="{FF2B5EF4-FFF2-40B4-BE49-F238E27FC236}">
                    <a16:creationId xmlns:a16="http://schemas.microsoft.com/office/drawing/2014/main" id="{4DE40BCB-0591-17D7-3155-B6C79B324372}"/>
                  </a:ext>
                </a:extLst>
              </p:cNvPr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4">
                <a:extLst>
                  <a:ext uri="{FF2B5EF4-FFF2-40B4-BE49-F238E27FC236}">
                    <a16:creationId xmlns:a16="http://schemas.microsoft.com/office/drawing/2014/main" id="{0796AF28-BE6E-C6B6-5FC7-28ED82A7B24B}"/>
                  </a:ext>
                </a:extLst>
              </p:cNvPr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4">
                <a:extLst>
                  <a:ext uri="{FF2B5EF4-FFF2-40B4-BE49-F238E27FC236}">
                    <a16:creationId xmlns:a16="http://schemas.microsoft.com/office/drawing/2014/main" id="{6336887A-D05A-D509-4B58-C4CBF9330EEB}"/>
                  </a:ext>
                </a:extLst>
              </p:cNvPr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4">
                <a:extLst>
                  <a:ext uri="{FF2B5EF4-FFF2-40B4-BE49-F238E27FC236}">
                    <a16:creationId xmlns:a16="http://schemas.microsoft.com/office/drawing/2014/main" id="{BF0CC621-C217-D777-53F1-C8D59ED1CEA5}"/>
                  </a:ext>
                </a:extLst>
              </p:cNvPr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4">
                <a:extLst>
                  <a:ext uri="{FF2B5EF4-FFF2-40B4-BE49-F238E27FC236}">
                    <a16:creationId xmlns:a16="http://schemas.microsoft.com/office/drawing/2014/main" id="{D09E1C7A-C8EC-94E6-6E96-ADD8D9AC81C3}"/>
                  </a:ext>
                </a:extLst>
              </p:cNvPr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4">
                <a:extLst>
                  <a:ext uri="{FF2B5EF4-FFF2-40B4-BE49-F238E27FC236}">
                    <a16:creationId xmlns:a16="http://schemas.microsoft.com/office/drawing/2014/main" id="{3B0DE98E-6DA5-74A7-F1B5-BCBC194DB5C2}"/>
                  </a:ext>
                </a:extLst>
              </p:cNvPr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4">
                <a:extLst>
                  <a:ext uri="{FF2B5EF4-FFF2-40B4-BE49-F238E27FC236}">
                    <a16:creationId xmlns:a16="http://schemas.microsoft.com/office/drawing/2014/main" id="{D3884C8A-55D7-C9BE-4A31-704763DA1194}"/>
                  </a:ext>
                </a:extLst>
              </p:cNvPr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4">
                <a:extLst>
                  <a:ext uri="{FF2B5EF4-FFF2-40B4-BE49-F238E27FC236}">
                    <a16:creationId xmlns:a16="http://schemas.microsoft.com/office/drawing/2014/main" id="{B708B615-A110-14FE-D70A-957C6AB383A9}"/>
                  </a:ext>
                </a:extLst>
              </p:cNvPr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4">
                <a:extLst>
                  <a:ext uri="{FF2B5EF4-FFF2-40B4-BE49-F238E27FC236}">
                    <a16:creationId xmlns:a16="http://schemas.microsoft.com/office/drawing/2014/main" id="{3291C77C-1A16-36D9-BB1F-C56E19645EA7}"/>
                  </a:ext>
                </a:extLst>
              </p:cNvPr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4">
                <a:extLst>
                  <a:ext uri="{FF2B5EF4-FFF2-40B4-BE49-F238E27FC236}">
                    <a16:creationId xmlns:a16="http://schemas.microsoft.com/office/drawing/2014/main" id="{9386F199-6F74-D1C0-9A31-1A1C81107545}"/>
                  </a:ext>
                </a:extLst>
              </p:cNvPr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4">
                <a:extLst>
                  <a:ext uri="{FF2B5EF4-FFF2-40B4-BE49-F238E27FC236}">
                    <a16:creationId xmlns:a16="http://schemas.microsoft.com/office/drawing/2014/main" id="{1D2D9E37-16C4-8840-3443-13A1E1E62BF5}"/>
                  </a:ext>
                </a:extLst>
              </p:cNvPr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4">
                <a:extLst>
                  <a:ext uri="{FF2B5EF4-FFF2-40B4-BE49-F238E27FC236}">
                    <a16:creationId xmlns:a16="http://schemas.microsoft.com/office/drawing/2014/main" id="{32298750-C513-A7B4-7D03-038B1C67F57C}"/>
                  </a:ext>
                </a:extLst>
              </p:cNvPr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53" name="Google Shape;2853;p44">
              <a:extLst>
                <a:ext uri="{FF2B5EF4-FFF2-40B4-BE49-F238E27FC236}">
                  <a16:creationId xmlns:a16="http://schemas.microsoft.com/office/drawing/2014/main" id="{80663DA6-19CF-1006-FDFE-9CEC62F7037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9250" y="3611100"/>
              <a:ext cx="787799" cy="787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577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>
          <a:extLst>
            <a:ext uri="{FF2B5EF4-FFF2-40B4-BE49-F238E27FC236}">
              <a16:creationId xmlns:a16="http://schemas.microsoft.com/office/drawing/2014/main" id="{1DD14234-2AAC-9D1E-B409-486F65BA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3" name="Google Shape;2583;p38">
                <a:extLst>
                  <a:ext uri="{FF2B5EF4-FFF2-40B4-BE49-F238E27FC236}">
                    <a16:creationId xmlns:a16="http://schemas.microsoft.com/office/drawing/2014/main" id="{A43C7BF9-2BD8-C520-0D19-FAC3631187A2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619177" y="1964420"/>
                <a:ext cx="7905643" cy="199949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Расчет: Сервер получает параметры цели и ветра, после чего выполняет поиск оптимального вектора запуска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ru-RU" i="1" dirty="0" smtClean="0">
                                    <a:latin typeface="Cambria Math" panose="02040503050406030204" pitchFamily="18" charset="0"/>
                                  </a:rPr>
                                  <m:t>пуска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ru-RU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который обеспечит попадание.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Симуляция: Запуск ракеты с рассчитанным вектором. На этом этапе пользователь может менять параметры ветра в реальном времени, наблюдая отклонение ракеты от идеальной траектории.</a:t>
                </a:r>
              </a:p>
            </p:txBody>
          </p:sp>
        </mc:Choice>
        <mc:Fallback xmlns="">
          <p:sp>
            <p:nvSpPr>
              <p:cNvPr id="2583" name="Google Shape;2583;p38">
                <a:extLst>
                  <a:ext uri="{FF2B5EF4-FFF2-40B4-BE49-F238E27FC236}">
                    <a16:creationId xmlns:a16="http://schemas.microsoft.com/office/drawing/2014/main" id="{A43C7BF9-2BD8-C520-0D19-FAC3631187A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19177" y="1964420"/>
                <a:ext cx="7905643" cy="1999492"/>
              </a:xfrm>
              <a:prstGeom prst="rect">
                <a:avLst/>
              </a:prstGeom>
              <a:blipFill>
                <a:blip r:embed="rId3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6" name="Google Shape;2586;p38">
            <a:extLst>
              <a:ext uri="{FF2B5EF4-FFF2-40B4-BE49-F238E27FC236}">
                <a16:creationId xmlns:a16="http://schemas.microsoft.com/office/drawing/2014/main" id="{2B04D5E5-2DD6-958B-A2E9-6F98EC3A72B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19177" y="1294109"/>
            <a:ext cx="7905641" cy="600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Процесс разделен на 2 этапа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853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4"/>
          <p:cNvSpPr txBox="1">
            <a:spLocks noGrp="1"/>
          </p:cNvSpPr>
          <p:nvPr>
            <p:ph type="title"/>
          </p:nvPr>
        </p:nvSpPr>
        <p:spPr>
          <a:xfrm>
            <a:off x="0" y="2147850"/>
            <a:ext cx="9144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динамики</a:t>
            </a:r>
            <a:endParaRPr dirty="0"/>
          </a:p>
        </p:txBody>
      </p:sp>
      <p:pic>
        <p:nvPicPr>
          <p:cNvPr id="2774" name="Google Shape;277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598" y="970450"/>
            <a:ext cx="602148" cy="602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5" name="Google Shape;2775;p44"/>
          <p:cNvGrpSpPr/>
          <p:nvPr/>
        </p:nvGrpSpPr>
        <p:grpSpPr>
          <a:xfrm>
            <a:off x="6672634" y="1572606"/>
            <a:ext cx="4688120" cy="4688120"/>
            <a:chOff x="6672634" y="1572606"/>
            <a:chExt cx="4688120" cy="4688120"/>
          </a:xfrm>
        </p:grpSpPr>
        <p:grpSp>
          <p:nvGrpSpPr>
            <p:cNvPr id="2776" name="Google Shape;2776;p44"/>
            <p:cNvGrpSpPr/>
            <p:nvPr/>
          </p:nvGrpSpPr>
          <p:grpSpPr>
            <a:xfrm rot="-8100000">
              <a:off x="7289887" y="2328472"/>
              <a:ext cx="3453614" cy="3176388"/>
              <a:chOff x="3756275" y="2288475"/>
              <a:chExt cx="450850" cy="414675"/>
            </a:xfrm>
          </p:grpSpPr>
          <p:sp>
            <p:nvSpPr>
              <p:cNvPr id="2777" name="Google Shape;2777;p44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4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4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4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4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4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4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4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4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4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4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4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4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4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4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4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4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4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4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4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4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4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4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4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4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4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4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4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4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4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4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4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4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4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4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4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4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4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4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4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4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4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4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4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4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4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4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4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4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4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4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4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4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4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4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4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4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4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4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4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4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4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4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4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4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4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4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4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4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4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4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4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4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4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4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4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53" name="Google Shape;2853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9250" y="3611100"/>
              <a:ext cx="787799" cy="787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C59163-9A76-595D-359A-FF694B1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44DE2B-CC52-E3EF-FBE6-6349E854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8764"/>
            <a:ext cx="9144000" cy="596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5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74" name="Google Shape;2574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55576" y="2294399"/>
                <a:ext cx="7232073" cy="978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" sz="4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" sz="4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sz="4800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4800" dirty="0">
                                <a:latin typeface="Cambria Math" panose="02040503050406030204" pitchFamily="18" charset="0"/>
                              </a:rPr>
                              <m:t>тяги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4800" dirty="0"/>
                  <a:t> – сила тяги</a:t>
                </a:r>
              </a:p>
            </p:txBody>
          </p:sp>
        </mc:Choice>
        <mc:Fallback xmlns="">
          <p:sp>
            <p:nvSpPr>
              <p:cNvPr id="2574" name="Google Shape;2574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5576" y="2294399"/>
                <a:ext cx="7232073" cy="978600"/>
              </a:xfrm>
              <a:prstGeom prst="rect">
                <a:avLst/>
              </a:prstGeom>
              <a:blipFill>
                <a:blip r:embed="rId3"/>
                <a:stretch>
                  <a:fillRect t="-5128" b="-294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5" name="Google Shape;2575;p37"/>
          <p:cNvSpPr txBox="1">
            <a:spLocks noGrp="1"/>
          </p:cNvSpPr>
          <p:nvPr>
            <p:ph type="subTitle" idx="1"/>
          </p:nvPr>
        </p:nvSpPr>
        <p:spPr>
          <a:xfrm>
            <a:off x="956351" y="3118298"/>
            <a:ext cx="7232073" cy="705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Тяга создается реактивным двигателем. В модели принята активная стабилизация вектора тяги относительно точки старта. </a:t>
            </a:r>
            <a:endParaRPr dirty="0"/>
          </a:p>
        </p:txBody>
      </p:sp>
      <p:sp>
        <p:nvSpPr>
          <p:cNvPr id="2576" name="Google Shape;2576;p37"/>
          <p:cNvSpPr txBox="1">
            <a:spLocks noGrp="1"/>
          </p:cNvSpPr>
          <p:nvPr>
            <p:ph type="title" idx="2"/>
          </p:nvPr>
        </p:nvSpPr>
        <p:spPr>
          <a:xfrm>
            <a:off x="3909512" y="1645402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577" name="Google Shape;257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alyzing Albert Einstein's Theory of Relativity Thesis Defense by Slidesgo">
  <a:themeElements>
    <a:clrScheme name="Simple Light">
      <a:dk1>
        <a:srgbClr val="FFFFFF"/>
      </a:dk1>
      <a:lt1>
        <a:srgbClr val="00080A"/>
      </a:lt1>
      <a:dk2>
        <a:srgbClr val="8F8F8F"/>
      </a:dk2>
      <a:lt2>
        <a:srgbClr val="DFDFDF"/>
      </a:lt2>
      <a:accent1>
        <a:srgbClr val="40C5C5"/>
      </a:accent1>
      <a:accent2>
        <a:srgbClr val="0C6161"/>
      </a:accent2>
      <a:accent3>
        <a:srgbClr val="937DFF"/>
      </a:accent3>
      <a:accent4>
        <a:srgbClr val="6044EA"/>
      </a:accent4>
      <a:accent5>
        <a:srgbClr val="FFFFFF"/>
      </a:accent5>
      <a:accent6>
        <a:srgbClr val="FFFFFF"/>
      </a:accent6>
      <a:hlink>
        <a:srgbClr val="40C5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530</Words>
  <Application>Microsoft Macintosh PowerPoint</Application>
  <PresentationFormat>Экран (16:9)</PresentationFormat>
  <Paragraphs>66</Paragraphs>
  <Slides>25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Nunito</vt:lpstr>
      <vt:lpstr>Bebas Neue</vt:lpstr>
      <vt:lpstr>Source Sans 3</vt:lpstr>
      <vt:lpstr>Arial</vt:lpstr>
      <vt:lpstr>Nunito Light</vt:lpstr>
      <vt:lpstr>Cambria Math</vt:lpstr>
      <vt:lpstr>Darker Grotesque</vt:lpstr>
      <vt:lpstr>Analyzing Albert Einstein's Theory of Relativity Thesis Defense by Slidesgo</vt:lpstr>
      <vt:lpstr>Симуляция перехвата воздушной цели</vt:lpstr>
      <vt:lpstr>Введение</vt:lpstr>
      <vt:lpstr>Технологический стек</vt:lpstr>
      <vt:lpstr>Презентация PowerPoint</vt:lpstr>
      <vt:lpstr>Логика работы</vt:lpstr>
      <vt:lpstr>Презентация PowerPoint</vt:lpstr>
      <vt:lpstr>Уравнение динамики</vt:lpstr>
      <vt:lpstr>Презентация PowerPoint</vt:lpstr>
      <vt:lpstr>(F_"тяги"  ) ⃗ – сила тяги</vt:lpstr>
      <vt:lpstr>Презентация PowerPoint</vt:lpstr>
      <vt:lpstr>(F_"тяж"  ) ⃗ – сила тяжести</vt:lpstr>
      <vt:lpstr>Презентация PowerPoint</vt:lpstr>
      <vt:lpstr>(F_"сопр"  ) ⃗ – аэродинамическое сопротивление</vt:lpstr>
      <vt:lpstr>Презентация PowerPoint</vt:lpstr>
      <vt:lpstr>(F_"кор"  ) ⃗ – сила Кориолиса</vt:lpstr>
      <vt:lpstr>Презентация PowerPoint</vt:lpstr>
      <vt:lpstr>Переменная масса</vt:lpstr>
      <vt:lpstr>Презентация PowerPoint</vt:lpstr>
      <vt:lpstr>Модель движения цели</vt:lpstr>
      <vt:lpstr>Презентация PowerPoint</vt:lpstr>
      <vt:lpstr>Метод интегрирования</vt:lpstr>
      <vt:lpstr>Презентация PowerPoint</vt:lpstr>
      <vt:lpstr>Алгоритм поиска траектории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Владислав Ларионов</cp:lastModifiedBy>
  <cp:revision>7</cp:revision>
  <dcterms:modified xsi:type="dcterms:W3CDTF">2025-12-11T01:41:38Z</dcterms:modified>
</cp:coreProperties>
</file>